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9144000"/>
  <p:notesSz cx="7010400" cy="9296400"/>
  <p:embeddedFontLst>
    <p:embeddedFont>
      <p:font typeface="Ubuntu"/>
      <p:regular r:id="rId29"/>
      <p:bold r:id="rId30"/>
      <p:italic r:id="rId31"/>
      <p:boldItalic r:id="rId32"/>
    </p:embeddedFont>
    <p:embeddedFont>
      <p:font typeface="Tahom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Ubuntu-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Ubuntu-italic.fntdata"/><Relationship Id="rId30" Type="http://schemas.openxmlformats.org/officeDocument/2006/relationships/font" Target="fonts/Ubuntu-bold.fntdata"/><Relationship Id="rId11" Type="http://schemas.openxmlformats.org/officeDocument/2006/relationships/slide" Target="slides/slide7.xml"/><Relationship Id="rId33" Type="http://schemas.openxmlformats.org/officeDocument/2006/relationships/font" Target="fonts/Tahoma-regular.fntdata"/><Relationship Id="rId10" Type="http://schemas.openxmlformats.org/officeDocument/2006/relationships/slide" Target="slides/slide6.xml"/><Relationship Id="rId32" Type="http://schemas.openxmlformats.org/officeDocument/2006/relationships/font" Target="fonts/Ubuntu-bold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Tahoma-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983"/>
          </a:xfrm>
          <a:prstGeom prst="rect">
            <a:avLst/>
          </a:prstGeom>
          <a:noFill/>
          <a:ln>
            <a:noFill/>
          </a:ln>
        </p:spPr>
        <p:txBody>
          <a:bodyPr anchorCtr="0" anchor="t" bIns="91425" lIns="91425" spcFirstLastPara="1" rIns="91425" wrap="square" tIns="91425"/>
          <a:lstStyle>
            <a:lvl1pPr indent="-88900" lvl="0" marL="0" marR="0" rt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 name="Google Shape;4;n"/>
          <p:cNvSpPr txBox="1"/>
          <p:nvPr>
            <p:ph idx="10" type="dt"/>
          </p:nvPr>
        </p:nvSpPr>
        <p:spPr>
          <a:xfrm>
            <a:off x="3970938" y="0"/>
            <a:ext cx="3037840" cy="464983"/>
          </a:xfrm>
          <a:prstGeom prst="rect">
            <a:avLst/>
          </a:prstGeom>
          <a:noFill/>
          <a:ln>
            <a:noFill/>
          </a:ln>
        </p:spPr>
        <p:txBody>
          <a:bodyPr anchorCtr="0" anchor="t" bIns="91425" lIns="91425" spcFirstLastPara="1" rIns="91425" wrap="square" tIns="91425"/>
          <a:lstStyle>
            <a:lvl1pPr indent="-88900" lvl="0" marL="0" marR="0" rtl="0" algn="r">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5" name="Google Shape;5;n"/>
          <p:cNvSpPr/>
          <p:nvPr>
            <p:ph idx="3" type="sldImg"/>
          </p:nvPr>
        </p:nvSpPr>
        <p:spPr>
          <a:xfrm>
            <a:off x="1184275"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701040" y="4415709"/>
            <a:ext cx="5608320" cy="4183218"/>
          </a:xfrm>
          <a:prstGeom prst="rect">
            <a:avLst/>
          </a:prstGeom>
          <a:noFill/>
          <a:ln>
            <a:noFill/>
          </a:ln>
        </p:spPr>
        <p:txBody>
          <a:bodyPr anchorCtr="0" anchor="ctr" bIns="91425" lIns="91425" spcFirstLastPara="1" rIns="91425" wrap="square" tIns="91425"/>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 name="Google Shape;7;n"/>
          <p:cNvSpPr txBox="1"/>
          <p:nvPr>
            <p:ph idx="11" type="ftr"/>
          </p:nvPr>
        </p:nvSpPr>
        <p:spPr>
          <a:xfrm>
            <a:off x="0" y="8829792"/>
            <a:ext cx="3037840" cy="464983"/>
          </a:xfrm>
          <a:prstGeom prst="rect">
            <a:avLst/>
          </a:prstGeom>
          <a:noFill/>
          <a:ln>
            <a:noFill/>
          </a:ln>
        </p:spPr>
        <p:txBody>
          <a:bodyPr anchorCtr="0" anchor="b" bIns="91425" lIns="91425" spcFirstLastPara="1" rIns="91425" wrap="square" tIns="91425"/>
          <a:lstStyle>
            <a:lvl1pPr indent="-88900" lvl="0" marL="0" marR="0" rtl="0" algn="l">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8" name="Google Shape;8;n"/>
          <p:cNvSpPr txBox="1"/>
          <p:nvPr>
            <p:ph idx="12" type="sldNum"/>
          </p:nvPr>
        </p:nvSpPr>
        <p:spPr>
          <a:xfrm>
            <a:off x="3970938" y="8829792"/>
            <a:ext cx="3037840" cy="464983"/>
          </a:xfrm>
          <a:prstGeom prst="rect">
            <a:avLst/>
          </a:prstGeom>
          <a:noFill/>
          <a:ln>
            <a:noFill/>
          </a:ln>
        </p:spPr>
        <p:txBody>
          <a:bodyPr anchorCtr="0" anchor="b" bIns="91425" lIns="91425" spcFirstLastPara="1" rIns="91425" wrap="square" tIns="91425">
            <a:noAutofit/>
          </a:bodyPr>
          <a:lstStyle/>
          <a:p>
            <a:pPr indent="-88900" lvl="0" marL="0" marR="0" rtl="0" algn="r">
              <a:spcBef>
                <a:spcPts val="0"/>
              </a:spcBef>
              <a:spcAft>
                <a:spcPts val="0"/>
              </a:spcAft>
              <a:buSzPts val="1400"/>
              <a:buChar char="●"/>
            </a:pPr>
            <a:r>
              <a:t/>
            </a:r>
            <a:endParaRPr/>
          </a:p>
          <a:p>
            <a:pPr indent="-88900" lvl="1" marL="0" marR="0" rtl="0" algn="l">
              <a:spcBef>
                <a:spcPts val="0"/>
              </a:spcBef>
              <a:spcAft>
                <a:spcPts val="0"/>
              </a:spcAft>
              <a:buSzPts val="1400"/>
              <a:buChar char="○"/>
            </a:pPr>
            <a:r>
              <a:t/>
            </a:r>
            <a:endParaRPr/>
          </a:p>
          <a:p>
            <a:pPr indent="-88900" lvl="2" marL="0" marR="0" rtl="0" algn="l">
              <a:spcBef>
                <a:spcPts val="0"/>
              </a:spcBef>
              <a:spcAft>
                <a:spcPts val="0"/>
              </a:spcAft>
              <a:buSzPts val="1400"/>
              <a:buChar char="■"/>
            </a:pPr>
            <a:r>
              <a:t/>
            </a:r>
            <a:endParaRPr/>
          </a:p>
          <a:p>
            <a:pPr indent="-88900" lvl="3" marL="0" marR="0" rtl="0" algn="l">
              <a:spcBef>
                <a:spcPts val="0"/>
              </a:spcBef>
              <a:spcAft>
                <a:spcPts val="0"/>
              </a:spcAft>
              <a:buSzPts val="1400"/>
              <a:buChar char="●"/>
            </a:pPr>
            <a:r>
              <a:t/>
            </a:r>
            <a:endParaRPr/>
          </a:p>
          <a:p>
            <a:pPr indent="-88900" lvl="4" marL="0" marR="0" rtl="0" algn="l">
              <a:spcBef>
                <a:spcPts val="0"/>
              </a:spcBef>
              <a:spcAft>
                <a:spcPts val="0"/>
              </a:spcAft>
              <a:buSzPts val="1400"/>
              <a:buChar char="○"/>
            </a:pPr>
            <a:r>
              <a:t/>
            </a:r>
            <a:endParaRPr/>
          </a:p>
          <a:p>
            <a:pPr indent="-88900" lvl="5" marL="0" marR="0" rtl="0" algn="l">
              <a:spcBef>
                <a:spcPts val="0"/>
              </a:spcBef>
              <a:spcAft>
                <a:spcPts val="0"/>
              </a:spcAft>
              <a:buSzPts val="1400"/>
              <a:buChar char="■"/>
            </a:pPr>
            <a:r>
              <a:t/>
            </a:r>
            <a:endParaRPr/>
          </a:p>
          <a:p>
            <a:pPr indent="-88900" lvl="6" marL="0" marR="0" rtl="0" algn="l">
              <a:spcBef>
                <a:spcPts val="0"/>
              </a:spcBef>
              <a:spcAft>
                <a:spcPts val="0"/>
              </a:spcAft>
              <a:buSzPts val="1400"/>
              <a:buChar char="●"/>
            </a:pPr>
            <a:r>
              <a:t/>
            </a:r>
            <a:endParaRPr/>
          </a:p>
          <a:p>
            <a:pPr indent="-88900" lvl="7" marL="0" marR="0" rtl="0" algn="l">
              <a:spcBef>
                <a:spcPts val="0"/>
              </a:spcBef>
              <a:spcAft>
                <a:spcPts val="0"/>
              </a:spcAft>
              <a:buSzPts val="1400"/>
              <a:buChar char="○"/>
            </a:pPr>
            <a:r>
              <a:t/>
            </a:r>
            <a:endParaRPr/>
          </a:p>
          <a:p>
            <a:pPr indent="-88900" lvl="8" marL="0" marR="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34d4a657a3_0_6: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d4a657a3_0_6:notes"/>
          <p:cNvSpPr txBox="1"/>
          <p:nvPr>
            <p:ph idx="1" type="body"/>
          </p:nvPr>
        </p:nvSpPr>
        <p:spPr>
          <a:xfrm>
            <a:off x="701040" y="4415709"/>
            <a:ext cx="5608200" cy="41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34d4a657a3_0_6:notes"/>
          <p:cNvSpPr txBox="1"/>
          <p:nvPr>
            <p:ph idx="12" type="sldNum"/>
          </p:nvPr>
        </p:nvSpPr>
        <p:spPr>
          <a:xfrm>
            <a:off x="3970938" y="8829792"/>
            <a:ext cx="30378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4d5d287c8_1_0: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d5d287c8_1_0:notes"/>
          <p:cNvSpPr txBox="1"/>
          <p:nvPr>
            <p:ph idx="1" type="body"/>
          </p:nvPr>
        </p:nvSpPr>
        <p:spPr>
          <a:xfrm>
            <a:off x="701040" y="4415709"/>
            <a:ext cx="5608200" cy="41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4d5d287c8_1_0:notes"/>
          <p:cNvSpPr txBox="1"/>
          <p:nvPr>
            <p:ph idx="12" type="sldNum"/>
          </p:nvPr>
        </p:nvSpPr>
        <p:spPr>
          <a:xfrm>
            <a:off x="3970938" y="8829792"/>
            <a:ext cx="30378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23:notes"/>
          <p:cNvSpPr txBox="1"/>
          <p:nvPr>
            <p:ph idx="12" type="sldNum"/>
          </p:nvPr>
        </p:nvSpPr>
        <p:spPr>
          <a:xfrm>
            <a:off x="3970938" y="8829792"/>
            <a:ext cx="3037840" cy="464983"/>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162" name="Google Shape;162;p23:notes"/>
          <p:cNvSpPr/>
          <p:nvPr>
            <p:ph idx="2" type="sldImg"/>
          </p:nvPr>
        </p:nvSpPr>
        <p:spPr>
          <a:xfrm>
            <a:off x="1184275" y="696913"/>
            <a:ext cx="4646613"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23:notes"/>
          <p:cNvSpPr txBox="1"/>
          <p:nvPr>
            <p:ph idx="1" type="body"/>
          </p:nvPr>
        </p:nvSpPr>
        <p:spPr>
          <a:xfrm>
            <a:off x="701040" y="4415709"/>
            <a:ext cx="5608320" cy="4183218"/>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343d71b3_369:notes"/>
          <p:cNvSpPr txBox="1"/>
          <p:nvPr>
            <p:ph idx="12" type="sldNum"/>
          </p:nvPr>
        </p:nvSpPr>
        <p:spPr>
          <a:xfrm>
            <a:off x="3970938" y="8829792"/>
            <a:ext cx="3037800" cy="465000"/>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171" name="Google Shape;171;g6343d71b3_369: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 name="Google Shape;172;g6343d71b3_369:notes"/>
          <p:cNvSpPr txBox="1"/>
          <p:nvPr>
            <p:ph idx="1" type="body"/>
          </p:nvPr>
        </p:nvSpPr>
        <p:spPr>
          <a:xfrm>
            <a:off x="701040" y="4415709"/>
            <a:ext cx="5608200" cy="4183200"/>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43d71b3_346:notes"/>
          <p:cNvSpPr txBox="1"/>
          <p:nvPr>
            <p:ph idx="12" type="sldNum"/>
          </p:nvPr>
        </p:nvSpPr>
        <p:spPr>
          <a:xfrm>
            <a:off x="3970938" y="8829792"/>
            <a:ext cx="3037800" cy="465000"/>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181" name="Google Shape;181;g6343d71b3_346: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g6343d71b3_346:notes"/>
          <p:cNvSpPr txBox="1"/>
          <p:nvPr>
            <p:ph idx="1" type="body"/>
          </p:nvPr>
        </p:nvSpPr>
        <p:spPr>
          <a:xfrm>
            <a:off x="701040" y="4415709"/>
            <a:ext cx="5608200" cy="4183200"/>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343d71b3_00: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343d71b3_00:notes"/>
          <p:cNvSpPr txBox="1"/>
          <p:nvPr>
            <p:ph idx="1" type="body"/>
          </p:nvPr>
        </p:nvSpPr>
        <p:spPr>
          <a:xfrm>
            <a:off x="701040" y="4415709"/>
            <a:ext cx="5608200" cy="41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6343d71b3_00:notes"/>
          <p:cNvSpPr txBox="1"/>
          <p:nvPr>
            <p:ph idx="12" type="sldNum"/>
          </p:nvPr>
        </p:nvSpPr>
        <p:spPr>
          <a:xfrm>
            <a:off x="3970938" y="8829792"/>
            <a:ext cx="30378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343d71b3_386:notes"/>
          <p:cNvSpPr txBox="1"/>
          <p:nvPr>
            <p:ph idx="12" type="sldNum"/>
          </p:nvPr>
        </p:nvSpPr>
        <p:spPr>
          <a:xfrm>
            <a:off x="3970938" y="8829792"/>
            <a:ext cx="3037800" cy="465000"/>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202" name="Google Shape;202;g6343d71b3_386: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g6343d71b3_386:notes"/>
          <p:cNvSpPr txBox="1"/>
          <p:nvPr>
            <p:ph idx="1" type="body"/>
          </p:nvPr>
        </p:nvSpPr>
        <p:spPr>
          <a:xfrm>
            <a:off x="701040" y="4415709"/>
            <a:ext cx="5608200" cy="4183200"/>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346c754d_016:notes"/>
          <p:cNvSpPr txBox="1"/>
          <p:nvPr>
            <p:ph idx="12" type="sldNum"/>
          </p:nvPr>
        </p:nvSpPr>
        <p:spPr>
          <a:xfrm>
            <a:off x="3970938" y="8829792"/>
            <a:ext cx="3037800" cy="465000"/>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214" name="Google Shape;214;g6346c754d_016: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g6346c754d_016:notes"/>
          <p:cNvSpPr txBox="1"/>
          <p:nvPr>
            <p:ph idx="1" type="body"/>
          </p:nvPr>
        </p:nvSpPr>
        <p:spPr>
          <a:xfrm>
            <a:off x="701040" y="4415709"/>
            <a:ext cx="5608200" cy="4183200"/>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346c754d_031: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346c754d_031:notes"/>
          <p:cNvSpPr txBox="1"/>
          <p:nvPr>
            <p:ph idx="1" type="body"/>
          </p:nvPr>
        </p:nvSpPr>
        <p:spPr>
          <a:xfrm>
            <a:off x="701040" y="4415709"/>
            <a:ext cx="5608200" cy="41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6346c754d_031:notes"/>
          <p:cNvSpPr txBox="1"/>
          <p:nvPr>
            <p:ph idx="12" type="sldNum"/>
          </p:nvPr>
        </p:nvSpPr>
        <p:spPr>
          <a:xfrm>
            <a:off x="3970938" y="8829792"/>
            <a:ext cx="30378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343d71b3_396:notes"/>
          <p:cNvSpPr txBox="1"/>
          <p:nvPr>
            <p:ph idx="12" type="sldNum"/>
          </p:nvPr>
        </p:nvSpPr>
        <p:spPr>
          <a:xfrm>
            <a:off x="3970938" y="8829792"/>
            <a:ext cx="3037800" cy="465000"/>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240" name="Google Shape;240;g6343d71b3_396: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g6343d71b3_396:notes"/>
          <p:cNvSpPr txBox="1"/>
          <p:nvPr>
            <p:ph idx="1" type="body"/>
          </p:nvPr>
        </p:nvSpPr>
        <p:spPr>
          <a:xfrm>
            <a:off x="701040" y="4415709"/>
            <a:ext cx="5608200" cy="4183200"/>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343d71b3_3103:notes"/>
          <p:cNvSpPr txBox="1"/>
          <p:nvPr>
            <p:ph idx="12" type="sldNum"/>
          </p:nvPr>
        </p:nvSpPr>
        <p:spPr>
          <a:xfrm>
            <a:off x="3970938" y="8829792"/>
            <a:ext cx="3037800" cy="465000"/>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251" name="Google Shape;251;g6343d71b3_3103: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g6343d71b3_3103:notes"/>
          <p:cNvSpPr txBox="1"/>
          <p:nvPr>
            <p:ph idx="1" type="body"/>
          </p:nvPr>
        </p:nvSpPr>
        <p:spPr>
          <a:xfrm>
            <a:off x="701040" y="4415709"/>
            <a:ext cx="5608200" cy="4183200"/>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15:notes"/>
          <p:cNvSpPr txBox="1"/>
          <p:nvPr>
            <p:ph idx="12" type="sldNum"/>
          </p:nvPr>
        </p:nvSpPr>
        <p:spPr>
          <a:xfrm>
            <a:off x="3970938" y="8829792"/>
            <a:ext cx="3037840" cy="464983"/>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68" name="Google Shape;68;p15:notes"/>
          <p:cNvSpPr/>
          <p:nvPr>
            <p:ph idx="2" type="sldImg"/>
          </p:nvPr>
        </p:nvSpPr>
        <p:spPr>
          <a:xfrm>
            <a:off x="1185863" y="696913"/>
            <a:ext cx="4646612"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 name="Google Shape;69;p15:notes"/>
          <p:cNvSpPr txBox="1"/>
          <p:nvPr>
            <p:ph idx="1" type="body"/>
          </p:nvPr>
        </p:nvSpPr>
        <p:spPr>
          <a:xfrm>
            <a:off x="934720" y="4415709"/>
            <a:ext cx="5140960" cy="4183218"/>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rPr b="0" i="0" lang="en-US" sz="1800" u="none" cap="none" strike="noStrike"/>
              <a:t>Genus and species are the two names used to identify specific organisms in the binomial system of classification. Division is used for plants.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343d71b3_3110:notes"/>
          <p:cNvSpPr txBox="1"/>
          <p:nvPr>
            <p:ph idx="12" type="sldNum"/>
          </p:nvPr>
        </p:nvSpPr>
        <p:spPr>
          <a:xfrm>
            <a:off x="3970938" y="8829792"/>
            <a:ext cx="3037800" cy="465000"/>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262" name="Google Shape;262;g6343d71b3_3110: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g6343d71b3_3110:notes"/>
          <p:cNvSpPr txBox="1"/>
          <p:nvPr>
            <p:ph idx="1" type="body"/>
          </p:nvPr>
        </p:nvSpPr>
        <p:spPr>
          <a:xfrm>
            <a:off x="701040" y="4415709"/>
            <a:ext cx="5608200" cy="4183200"/>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27:notes"/>
          <p:cNvSpPr txBox="1"/>
          <p:nvPr>
            <p:ph idx="12" type="sldNum"/>
          </p:nvPr>
        </p:nvSpPr>
        <p:spPr>
          <a:xfrm>
            <a:off x="3970938" y="8829792"/>
            <a:ext cx="3037840" cy="464983"/>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270" name="Google Shape;270;p27:notes"/>
          <p:cNvSpPr/>
          <p:nvPr>
            <p:ph idx="2" type="sldImg"/>
          </p:nvPr>
        </p:nvSpPr>
        <p:spPr>
          <a:xfrm>
            <a:off x="1184275" y="696913"/>
            <a:ext cx="4646613"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27:notes"/>
          <p:cNvSpPr txBox="1"/>
          <p:nvPr>
            <p:ph idx="1" type="body"/>
          </p:nvPr>
        </p:nvSpPr>
        <p:spPr>
          <a:xfrm>
            <a:off x="701040" y="4415709"/>
            <a:ext cx="5608320" cy="4183218"/>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25:notes"/>
          <p:cNvSpPr txBox="1"/>
          <p:nvPr>
            <p:ph idx="12" type="sldNum"/>
          </p:nvPr>
        </p:nvSpPr>
        <p:spPr>
          <a:xfrm>
            <a:off x="3970938" y="8829792"/>
            <a:ext cx="3037840" cy="464983"/>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279" name="Google Shape;279;p25:notes"/>
          <p:cNvSpPr/>
          <p:nvPr>
            <p:ph idx="2" type="sldImg"/>
          </p:nvPr>
        </p:nvSpPr>
        <p:spPr>
          <a:xfrm>
            <a:off x="1184275" y="696913"/>
            <a:ext cx="4646613"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 name="Google Shape;280;p25:notes"/>
          <p:cNvSpPr txBox="1"/>
          <p:nvPr>
            <p:ph idx="1" type="body"/>
          </p:nvPr>
        </p:nvSpPr>
        <p:spPr>
          <a:xfrm>
            <a:off x="701040" y="4415709"/>
            <a:ext cx="5608320" cy="4183218"/>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229eb11429_0_0: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9eb11429_0_0:notes"/>
          <p:cNvSpPr txBox="1"/>
          <p:nvPr>
            <p:ph idx="1" type="body"/>
          </p:nvPr>
        </p:nvSpPr>
        <p:spPr>
          <a:xfrm>
            <a:off x="701040" y="4415709"/>
            <a:ext cx="5608200" cy="41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29eb11429_0_0:notes"/>
          <p:cNvSpPr txBox="1"/>
          <p:nvPr>
            <p:ph idx="12" type="sldNum"/>
          </p:nvPr>
        </p:nvSpPr>
        <p:spPr>
          <a:xfrm>
            <a:off x="3970938" y="8829792"/>
            <a:ext cx="30378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8cb2a87c2_10: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cb2a87c2_10:notes"/>
          <p:cNvSpPr txBox="1"/>
          <p:nvPr>
            <p:ph idx="1" type="body"/>
          </p:nvPr>
        </p:nvSpPr>
        <p:spPr>
          <a:xfrm>
            <a:off x="701040" y="4415709"/>
            <a:ext cx="5608200" cy="41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8cb2a87c2_10:notes"/>
          <p:cNvSpPr txBox="1"/>
          <p:nvPr>
            <p:ph idx="12" type="sldNum"/>
          </p:nvPr>
        </p:nvSpPr>
        <p:spPr>
          <a:xfrm>
            <a:off x="3970938" y="8829792"/>
            <a:ext cx="30378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17:notes"/>
          <p:cNvSpPr txBox="1"/>
          <p:nvPr>
            <p:ph idx="12" type="sldNum"/>
          </p:nvPr>
        </p:nvSpPr>
        <p:spPr>
          <a:xfrm>
            <a:off x="3970938" y="8829792"/>
            <a:ext cx="3037840" cy="464983"/>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80" name="Google Shape;80;p17:notes"/>
          <p:cNvSpPr/>
          <p:nvPr>
            <p:ph idx="2" type="sldImg"/>
          </p:nvPr>
        </p:nvSpPr>
        <p:spPr>
          <a:xfrm>
            <a:off x="1184275" y="696913"/>
            <a:ext cx="4646613"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17:notes"/>
          <p:cNvSpPr txBox="1"/>
          <p:nvPr>
            <p:ph idx="1" type="body"/>
          </p:nvPr>
        </p:nvSpPr>
        <p:spPr>
          <a:xfrm>
            <a:off x="701040" y="4415709"/>
            <a:ext cx="5608320" cy="4183218"/>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19:notes"/>
          <p:cNvSpPr txBox="1"/>
          <p:nvPr>
            <p:ph idx="12" type="sldNum"/>
          </p:nvPr>
        </p:nvSpPr>
        <p:spPr>
          <a:xfrm>
            <a:off x="3970938" y="8829792"/>
            <a:ext cx="3037840" cy="464983"/>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89" name="Google Shape;89;p19:notes"/>
          <p:cNvSpPr/>
          <p:nvPr>
            <p:ph idx="2" type="sldImg"/>
          </p:nvPr>
        </p:nvSpPr>
        <p:spPr>
          <a:xfrm>
            <a:off x="1184275" y="696913"/>
            <a:ext cx="4646613"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p19:notes"/>
          <p:cNvSpPr txBox="1"/>
          <p:nvPr>
            <p:ph idx="1" type="body"/>
          </p:nvPr>
        </p:nvSpPr>
        <p:spPr>
          <a:xfrm>
            <a:off x="701040" y="4415709"/>
            <a:ext cx="5608320" cy="4183218"/>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343d71b3_32:notes"/>
          <p:cNvSpPr txBox="1"/>
          <p:nvPr>
            <p:ph idx="12" type="sldNum"/>
          </p:nvPr>
        </p:nvSpPr>
        <p:spPr>
          <a:xfrm>
            <a:off x="3970938" y="8829792"/>
            <a:ext cx="3037800" cy="465000"/>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100" name="Google Shape;100;g6343d71b3_32: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g6343d71b3_32:notes"/>
          <p:cNvSpPr txBox="1"/>
          <p:nvPr>
            <p:ph idx="1" type="body"/>
          </p:nvPr>
        </p:nvSpPr>
        <p:spPr>
          <a:xfrm>
            <a:off x="701040" y="4415709"/>
            <a:ext cx="5608200" cy="4183200"/>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343d71b3_317:notes"/>
          <p:cNvSpPr txBox="1"/>
          <p:nvPr>
            <p:ph idx="12" type="sldNum"/>
          </p:nvPr>
        </p:nvSpPr>
        <p:spPr>
          <a:xfrm>
            <a:off x="3970938" y="8829792"/>
            <a:ext cx="3037800" cy="465000"/>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110" name="Google Shape;110;g6343d71b3_317: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g6343d71b3_317:notes"/>
          <p:cNvSpPr txBox="1"/>
          <p:nvPr>
            <p:ph idx="1" type="body"/>
          </p:nvPr>
        </p:nvSpPr>
        <p:spPr>
          <a:xfrm>
            <a:off x="701040" y="4415709"/>
            <a:ext cx="5608200" cy="4183200"/>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343d71b3_330: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343d71b3_330:notes"/>
          <p:cNvSpPr txBox="1"/>
          <p:nvPr>
            <p:ph idx="1" type="body"/>
          </p:nvPr>
        </p:nvSpPr>
        <p:spPr>
          <a:xfrm>
            <a:off x="701040" y="4415709"/>
            <a:ext cx="5608200" cy="41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6343d71b3_330:notes"/>
          <p:cNvSpPr txBox="1"/>
          <p:nvPr>
            <p:ph idx="12" type="sldNum"/>
          </p:nvPr>
        </p:nvSpPr>
        <p:spPr>
          <a:xfrm>
            <a:off x="3970938" y="8829792"/>
            <a:ext cx="30378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21:notes"/>
          <p:cNvSpPr txBox="1"/>
          <p:nvPr>
            <p:ph idx="12" type="sldNum"/>
          </p:nvPr>
        </p:nvSpPr>
        <p:spPr>
          <a:xfrm>
            <a:off x="3970938" y="8829792"/>
            <a:ext cx="3037840" cy="464983"/>
          </a:xfrm>
          <a:prstGeom prst="rect">
            <a:avLst/>
          </a:prstGeom>
          <a:noFill/>
          <a:ln>
            <a:noFill/>
          </a:ln>
        </p:spPr>
        <p:txBody>
          <a:bodyPr anchorCtr="0" anchor="b" bIns="46775" lIns="93550" spcFirstLastPara="1" rIns="93550" wrap="square" tIns="46775">
            <a:noAutofit/>
          </a:bodyPr>
          <a:lstStyle/>
          <a:p>
            <a:pPr indent="0" lvl="0" marL="0" marR="0" rtl="0" algn="r">
              <a:spcBef>
                <a:spcPts val="0"/>
              </a:spcBef>
              <a:spcAft>
                <a:spcPts val="0"/>
              </a:spcAft>
              <a:buNone/>
            </a:pPr>
            <a:r>
              <a:rPr lang="en-US"/>
              <a:t> </a:t>
            </a:r>
            <a:endParaRPr b="0" i="0" sz="1200" u="none" cap="none" strike="noStrike">
              <a:latin typeface="Arial"/>
              <a:ea typeface="Arial"/>
              <a:cs typeface="Arial"/>
              <a:sym typeface="Arial"/>
            </a:endParaRPr>
          </a:p>
        </p:txBody>
      </p:sp>
      <p:sp>
        <p:nvSpPr>
          <p:cNvPr id="134" name="Google Shape;134;p21:notes"/>
          <p:cNvSpPr/>
          <p:nvPr>
            <p:ph idx="2" type="sldImg"/>
          </p:nvPr>
        </p:nvSpPr>
        <p:spPr>
          <a:xfrm>
            <a:off x="1184275" y="696913"/>
            <a:ext cx="4646613"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21:notes"/>
          <p:cNvSpPr txBox="1"/>
          <p:nvPr>
            <p:ph idx="1" type="body"/>
          </p:nvPr>
        </p:nvSpPr>
        <p:spPr>
          <a:xfrm>
            <a:off x="701040" y="4415709"/>
            <a:ext cx="5608320" cy="4183218"/>
          </a:xfrm>
          <a:prstGeom prst="rect">
            <a:avLst/>
          </a:prstGeom>
          <a:noFill/>
          <a:ln>
            <a:noFill/>
          </a:ln>
        </p:spPr>
        <p:txBody>
          <a:bodyPr anchorCtr="0" anchor="t" bIns="46775" lIns="93550" spcFirstLastPara="1" rIns="93550" wrap="square" tIns="46775">
            <a:noAutofit/>
          </a:bodyPr>
          <a:lstStyle/>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346c754d_20:notes"/>
          <p:cNvSpPr/>
          <p:nvPr>
            <p:ph idx="2" type="sldImg"/>
          </p:nvPr>
        </p:nvSpPr>
        <p:spPr>
          <a:xfrm>
            <a:off x="1184275" y="696913"/>
            <a:ext cx="4646700" cy="34863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346c754d_20:notes"/>
          <p:cNvSpPr txBox="1"/>
          <p:nvPr>
            <p:ph idx="1" type="body"/>
          </p:nvPr>
        </p:nvSpPr>
        <p:spPr>
          <a:xfrm>
            <a:off x="701040" y="4415709"/>
            <a:ext cx="5608200" cy="41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6346c754d_20:notes"/>
          <p:cNvSpPr txBox="1"/>
          <p:nvPr>
            <p:ph idx="12" type="sldNum"/>
          </p:nvPr>
        </p:nvSpPr>
        <p:spPr>
          <a:xfrm>
            <a:off x="3970938" y="8829792"/>
            <a:ext cx="3037800" cy="4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2"/>
          <p:cNvSpPr/>
          <p:nvPr/>
        </p:nvSpPr>
        <p:spPr>
          <a:xfrm>
            <a:off x="4724400" y="0"/>
            <a:ext cx="3012141" cy="6854064"/>
          </a:xfrm>
          <a:custGeom>
            <a:rect b="b" l="l" r="r" t="t"/>
            <a:pathLst>
              <a:path extrusionOk="0" h="6854064" w="3012141">
                <a:moveTo>
                  <a:pt x="2623817" y="0"/>
                </a:moveTo>
                <a:lnTo>
                  <a:pt x="2791741" y="608783"/>
                </a:lnTo>
                <a:lnTo>
                  <a:pt x="1826176" y="1301537"/>
                </a:lnTo>
                <a:lnTo>
                  <a:pt x="2130539" y="2466623"/>
                </a:lnTo>
                <a:lnTo>
                  <a:pt x="1175470" y="3190866"/>
                </a:lnTo>
                <a:lnTo>
                  <a:pt x="1469337" y="4355952"/>
                </a:lnTo>
                <a:lnTo>
                  <a:pt x="493277" y="5080194"/>
                </a:lnTo>
                <a:lnTo>
                  <a:pt x="808135" y="6255776"/>
                </a:lnTo>
                <a:lnTo>
                  <a:pt x="0" y="6854064"/>
                </a:lnTo>
                <a:lnTo>
                  <a:pt x="388325" y="6854064"/>
                </a:lnTo>
                <a:lnTo>
                  <a:pt x="1007545" y="6308258"/>
                </a:lnTo>
                <a:lnTo>
                  <a:pt x="713678" y="5122179"/>
                </a:lnTo>
                <a:lnTo>
                  <a:pt x="1679242" y="4408433"/>
                </a:lnTo>
                <a:lnTo>
                  <a:pt x="1364384" y="3232851"/>
                </a:lnTo>
                <a:lnTo>
                  <a:pt x="2361435" y="2498112"/>
                </a:lnTo>
                <a:lnTo>
                  <a:pt x="2015091" y="1343522"/>
                </a:lnTo>
                <a:lnTo>
                  <a:pt x="3012141" y="608783"/>
                </a:lnTo>
                <a:lnTo>
                  <a:pt x="2833722" y="0"/>
                </a:lnTo>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6" name="Google Shape;16;p2"/>
          <p:cNvGrpSpPr/>
          <p:nvPr/>
        </p:nvGrpSpPr>
        <p:grpSpPr>
          <a:xfrm>
            <a:off x="4572000" y="0"/>
            <a:ext cx="4546601" cy="6858000"/>
            <a:chOff x="1448" y="0"/>
            <a:chExt cx="2864" cy="4320"/>
          </a:xfrm>
        </p:grpSpPr>
        <p:sp>
          <p:nvSpPr>
            <p:cNvPr id="17" name="Google Shape;17;p2"/>
            <p:cNvSpPr/>
            <p:nvPr/>
          </p:nvSpPr>
          <p:spPr>
            <a:xfrm>
              <a:off x="1448" y="0"/>
              <a:ext cx="1886" cy="4320"/>
            </a:xfrm>
            <a:custGeom>
              <a:rect b="b" l="l" r="r" t="t"/>
              <a:pathLst>
                <a:path extrusionOk="0" h="4320" w="1886">
                  <a:moveTo>
                    <a:pt x="1719" y="0"/>
                  </a:moveTo>
                  <a:lnTo>
                    <a:pt x="1813" y="357"/>
                  </a:lnTo>
                  <a:lnTo>
                    <a:pt x="1194" y="805"/>
                  </a:lnTo>
                  <a:lnTo>
                    <a:pt x="1393" y="1544"/>
                  </a:lnTo>
                  <a:lnTo>
                    <a:pt x="777" y="1991"/>
                  </a:lnTo>
                  <a:lnTo>
                    <a:pt x="972" y="2734"/>
                  </a:lnTo>
                  <a:lnTo>
                    <a:pt x="355" y="3178"/>
                  </a:lnTo>
                  <a:lnTo>
                    <a:pt x="554" y="3921"/>
                  </a:lnTo>
                  <a:lnTo>
                    <a:pt x="0" y="4320"/>
                  </a:lnTo>
                  <a:lnTo>
                    <a:pt x="109" y="4320"/>
                  </a:lnTo>
                  <a:lnTo>
                    <a:pt x="623" y="3948"/>
                  </a:lnTo>
                  <a:lnTo>
                    <a:pt x="430" y="3205"/>
                  </a:lnTo>
                  <a:lnTo>
                    <a:pt x="1045" y="2761"/>
                  </a:lnTo>
                  <a:lnTo>
                    <a:pt x="850" y="2018"/>
                  </a:lnTo>
                  <a:lnTo>
                    <a:pt x="1468" y="1572"/>
                  </a:lnTo>
                  <a:lnTo>
                    <a:pt x="1271" y="830"/>
                  </a:lnTo>
                  <a:lnTo>
                    <a:pt x="1886" y="386"/>
                  </a:lnTo>
                  <a:lnTo>
                    <a:pt x="1788" y="0"/>
                  </a:lnTo>
                  <a:lnTo>
                    <a:pt x="1719" y="0"/>
                  </a:lnTo>
                  <a:close/>
                </a:path>
              </a:pathLst>
            </a:custGeom>
            <a:solidFill>
              <a:srgbClr val="A6412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 name="Google Shape;18;p2"/>
            <p:cNvSpPr/>
            <p:nvPr/>
          </p:nvSpPr>
          <p:spPr>
            <a:xfrm>
              <a:off x="1559" y="0"/>
              <a:ext cx="1979" cy="4320"/>
            </a:xfrm>
            <a:custGeom>
              <a:rect b="b" l="l" r="r" t="t"/>
              <a:pathLst>
                <a:path extrusionOk="0" h="4320" w="1979">
                  <a:moveTo>
                    <a:pt x="1673" y="0"/>
                  </a:moveTo>
                  <a:lnTo>
                    <a:pt x="1777" y="382"/>
                  </a:lnTo>
                  <a:lnTo>
                    <a:pt x="1160" y="830"/>
                  </a:lnTo>
                  <a:lnTo>
                    <a:pt x="1357" y="1570"/>
                  </a:lnTo>
                  <a:lnTo>
                    <a:pt x="743" y="2016"/>
                  </a:lnTo>
                  <a:lnTo>
                    <a:pt x="936" y="2759"/>
                  </a:lnTo>
                  <a:lnTo>
                    <a:pt x="319" y="3204"/>
                  </a:lnTo>
                  <a:lnTo>
                    <a:pt x="517" y="3947"/>
                  </a:lnTo>
                  <a:lnTo>
                    <a:pt x="0" y="4320"/>
                  </a:lnTo>
                  <a:lnTo>
                    <a:pt x="304" y="4320"/>
                  </a:lnTo>
                  <a:lnTo>
                    <a:pt x="717" y="4025"/>
                  </a:lnTo>
                  <a:lnTo>
                    <a:pt x="521" y="3280"/>
                  </a:lnTo>
                  <a:lnTo>
                    <a:pt x="1136" y="2836"/>
                  </a:lnTo>
                  <a:lnTo>
                    <a:pt x="941" y="2093"/>
                  </a:lnTo>
                  <a:lnTo>
                    <a:pt x="1559" y="1648"/>
                  </a:lnTo>
                  <a:lnTo>
                    <a:pt x="1362" y="905"/>
                  </a:lnTo>
                  <a:lnTo>
                    <a:pt x="1979" y="461"/>
                  </a:lnTo>
                  <a:lnTo>
                    <a:pt x="1859" y="0"/>
                  </a:lnTo>
                  <a:lnTo>
                    <a:pt x="1673" y="0"/>
                  </a:lnTo>
                  <a:close/>
                </a:path>
              </a:pathLst>
            </a:custGeom>
            <a:solidFill>
              <a:srgbClr val="38445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 name="Google Shape;19;p2"/>
            <p:cNvSpPr/>
            <p:nvPr/>
          </p:nvSpPr>
          <p:spPr>
            <a:xfrm>
              <a:off x="2091" y="0"/>
              <a:ext cx="1806" cy="4320"/>
            </a:xfrm>
            <a:custGeom>
              <a:rect b="b" l="l" r="r" t="t"/>
              <a:pathLst>
                <a:path extrusionOk="0" h="4320" w="1806">
                  <a:moveTo>
                    <a:pt x="1462" y="0"/>
                  </a:moveTo>
                  <a:lnTo>
                    <a:pt x="1604" y="510"/>
                  </a:lnTo>
                  <a:lnTo>
                    <a:pt x="987" y="958"/>
                  </a:lnTo>
                  <a:lnTo>
                    <a:pt x="1183" y="1696"/>
                  </a:lnTo>
                  <a:lnTo>
                    <a:pt x="570" y="2142"/>
                  </a:lnTo>
                  <a:lnTo>
                    <a:pt x="764" y="2885"/>
                  </a:lnTo>
                  <a:lnTo>
                    <a:pt x="147" y="3329"/>
                  </a:lnTo>
                  <a:lnTo>
                    <a:pt x="344" y="4072"/>
                  </a:lnTo>
                  <a:lnTo>
                    <a:pt x="0" y="4320"/>
                  </a:lnTo>
                  <a:lnTo>
                    <a:pt x="304" y="4320"/>
                  </a:lnTo>
                  <a:lnTo>
                    <a:pt x="544" y="4151"/>
                  </a:lnTo>
                  <a:lnTo>
                    <a:pt x="349" y="3406"/>
                  </a:lnTo>
                  <a:lnTo>
                    <a:pt x="965" y="2961"/>
                  </a:lnTo>
                  <a:lnTo>
                    <a:pt x="768" y="2220"/>
                  </a:lnTo>
                  <a:lnTo>
                    <a:pt x="1385" y="1776"/>
                  </a:lnTo>
                  <a:lnTo>
                    <a:pt x="1189" y="1031"/>
                  </a:lnTo>
                  <a:lnTo>
                    <a:pt x="1806" y="586"/>
                  </a:lnTo>
                  <a:lnTo>
                    <a:pt x="1647" y="0"/>
                  </a:lnTo>
                  <a:lnTo>
                    <a:pt x="1462" y="0"/>
                  </a:lnTo>
                  <a:close/>
                </a:path>
              </a:pathLst>
            </a:custGeom>
            <a:solidFill>
              <a:srgbClr val="F68C1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 name="Google Shape;20;p2"/>
            <p:cNvSpPr/>
            <p:nvPr/>
          </p:nvSpPr>
          <p:spPr>
            <a:xfrm>
              <a:off x="2464" y="0"/>
              <a:ext cx="1848" cy="4320"/>
            </a:xfrm>
            <a:custGeom>
              <a:rect b="b" l="l" r="r" t="t"/>
              <a:pathLst>
                <a:path extrusionOk="0" h="4320" w="1848">
                  <a:moveTo>
                    <a:pt x="1311" y="0"/>
                  </a:moveTo>
                  <a:lnTo>
                    <a:pt x="1475" y="606"/>
                  </a:lnTo>
                  <a:lnTo>
                    <a:pt x="856" y="1055"/>
                  </a:lnTo>
                  <a:lnTo>
                    <a:pt x="1054" y="1794"/>
                  </a:lnTo>
                  <a:lnTo>
                    <a:pt x="439" y="2240"/>
                  </a:lnTo>
                  <a:lnTo>
                    <a:pt x="634" y="2981"/>
                  </a:lnTo>
                  <a:lnTo>
                    <a:pt x="16" y="3428"/>
                  </a:lnTo>
                  <a:lnTo>
                    <a:pt x="215" y="4169"/>
                  </a:lnTo>
                  <a:lnTo>
                    <a:pt x="0" y="4320"/>
                  </a:lnTo>
                  <a:lnTo>
                    <a:pt x="570" y="4320"/>
                  </a:lnTo>
                  <a:lnTo>
                    <a:pt x="584" y="4304"/>
                  </a:lnTo>
                  <a:lnTo>
                    <a:pt x="391" y="3570"/>
                  </a:lnTo>
                  <a:lnTo>
                    <a:pt x="1005" y="3118"/>
                  </a:lnTo>
                  <a:lnTo>
                    <a:pt x="810" y="2380"/>
                  </a:lnTo>
                  <a:lnTo>
                    <a:pt x="1422" y="1936"/>
                  </a:lnTo>
                  <a:lnTo>
                    <a:pt x="1229" y="1193"/>
                  </a:lnTo>
                  <a:lnTo>
                    <a:pt x="1848" y="743"/>
                  </a:lnTo>
                  <a:lnTo>
                    <a:pt x="1650" y="0"/>
                  </a:lnTo>
                  <a:lnTo>
                    <a:pt x="1311" y="0"/>
                  </a:lnTo>
                  <a:close/>
                </a:path>
              </a:pathLst>
            </a:custGeom>
            <a:solidFill>
              <a:srgbClr val="A4BDC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21" name="Google Shape;21;p2"/>
          <p:cNvSpPr txBox="1"/>
          <p:nvPr>
            <p:ph type="ctrTitle"/>
          </p:nvPr>
        </p:nvSpPr>
        <p:spPr>
          <a:xfrm>
            <a:off x="685800" y="995252"/>
            <a:ext cx="5258700" cy="15447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 name="Google Shape;22;p2"/>
          <p:cNvSpPr txBox="1"/>
          <p:nvPr>
            <p:ph idx="1" type="subTitle"/>
          </p:nvPr>
        </p:nvSpPr>
        <p:spPr>
          <a:xfrm>
            <a:off x="685800" y="2648555"/>
            <a:ext cx="5258700" cy="1030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3" name="Google Shape;23;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4" name="Shape 24"/>
        <p:cNvGrpSpPr/>
        <p:nvPr/>
      </p:nvGrpSpPr>
      <p:grpSpPr>
        <a:xfrm>
          <a:off x="0" y="0"/>
          <a:ext cx="0" cy="0"/>
          <a:chOff x="0" y="0"/>
          <a:chExt cx="0" cy="0"/>
        </a:xfrm>
      </p:grpSpPr>
      <p:sp>
        <p:nvSpPr>
          <p:cNvPr id="25" name="Google Shape;25;p3"/>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 name="Google Shape;26;p3"/>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3"/>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8" name="Google Shape;28;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 name="Shape 29"/>
        <p:cNvGrpSpPr/>
        <p:nvPr/>
      </p:nvGrpSpPr>
      <p:grpSpPr>
        <a:xfrm>
          <a:off x="0" y="0"/>
          <a:ext cx="0" cy="0"/>
          <a:chOff x="0" y="0"/>
          <a:chExt cx="0" cy="0"/>
        </a:xfrm>
      </p:grpSpPr>
      <p:sp>
        <p:nvSpPr>
          <p:cNvPr id="30" name="Google Shape;30;p4"/>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rgbClr val="A5BDC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solidFill>
                  <a:srgbClr val="A64128"/>
                </a:solidFill>
              </a:defRPr>
            </a:lvl1pPr>
            <a:lvl2pPr lvl="1">
              <a:spcBef>
                <a:spcPts val="0"/>
              </a:spcBef>
              <a:spcAft>
                <a:spcPts val="0"/>
              </a:spcAft>
              <a:buSzPts val="3600"/>
              <a:buNone/>
              <a:defRPr>
                <a:solidFill>
                  <a:srgbClr val="A64128"/>
                </a:solidFill>
              </a:defRPr>
            </a:lvl2pPr>
            <a:lvl3pPr lvl="2">
              <a:spcBef>
                <a:spcPts val="0"/>
              </a:spcBef>
              <a:spcAft>
                <a:spcPts val="0"/>
              </a:spcAft>
              <a:buSzPts val="3600"/>
              <a:buNone/>
              <a:defRPr>
                <a:solidFill>
                  <a:srgbClr val="A64128"/>
                </a:solidFill>
              </a:defRPr>
            </a:lvl3pPr>
            <a:lvl4pPr lvl="3">
              <a:spcBef>
                <a:spcPts val="0"/>
              </a:spcBef>
              <a:spcAft>
                <a:spcPts val="0"/>
              </a:spcAft>
              <a:buSzPts val="3600"/>
              <a:buNone/>
              <a:defRPr>
                <a:solidFill>
                  <a:srgbClr val="A64128"/>
                </a:solidFill>
              </a:defRPr>
            </a:lvl4pPr>
            <a:lvl5pPr lvl="4">
              <a:spcBef>
                <a:spcPts val="0"/>
              </a:spcBef>
              <a:spcAft>
                <a:spcPts val="0"/>
              </a:spcAft>
              <a:buSzPts val="3600"/>
              <a:buNone/>
              <a:defRPr>
                <a:solidFill>
                  <a:srgbClr val="A64128"/>
                </a:solidFill>
              </a:defRPr>
            </a:lvl5pPr>
            <a:lvl6pPr lvl="5">
              <a:spcBef>
                <a:spcPts val="0"/>
              </a:spcBef>
              <a:spcAft>
                <a:spcPts val="0"/>
              </a:spcAft>
              <a:buSzPts val="3600"/>
              <a:buNone/>
              <a:defRPr>
                <a:solidFill>
                  <a:srgbClr val="A64128"/>
                </a:solidFill>
              </a:defRPr>
            </a:lvl6pPr>
            <a:lvl7pPr lvl="6">
              <a:spcBef>
                <a:spcPts val="0"/>
              </a:spcBef>
              <a:spcAft>
                <a:spcPts val="0"/>
              </a:spcAft>
              <a:buSzPts val="3600"/>
              <a:buNone/>
              <a:defRPr>
                <a:solidFill>
                  <a:srgbClr val="A64128"/>
                </a:solidFill>
              </a:defRPr>
            </a:lvl7pPr>
            <a:lvl8pPr lvl="7">
              <a:spcBef>
                <a:spcPts val="0"/>
              </a:spcBef>
              <a:spcAft>
                <a:spcPts val="0"/>
              </a:spcAft>
              <a:buSzPts val="3600"/>
              <a:buNone/>
              <a:defRPr>
                <a:solidFill>
                  <a:srgbClr val="A64128"/>
                </a:solidFill>
              </a:defRPr>
            </a:lvl8pPr>
            <a:lvl9pPr lvl="8">
              <a:spcBef>
                <a:spcPts val="0"/>
              </a:spcBef>
              <a:spcAft>
                <a:spcPts val="0"/>
              </a:spcAft>
              <a:buSzPts val="3600"/>
              <a:buNone/>
              <a:defRPr>
                <a:solidFill>
                  <a:srgbClr val="A64128"/>
                </a:solidFill>
              </a:defRPr>
            </a:lvl9pPr>
          </a:lstStyle>
          <a:p/>
        </p:txBody>
      </p:sp>
      <p:sp>
        <p:nvSpPr>
          <p:cNvPr id="32" name="Google Shape;32;p4"/>
          <p:cNvSpPr txBox="1"/>
          <p:nvPr>
            <p:ph idx="1" type="body"/>
          </p:nvPr>
        </p:nvSpPr>
        <p:spPr>
          <a:xfrm>
            <a:off x="457200"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3" name="Google Shape;33;p4"/>
          <p:cNvSpPr txBox="1"/>
          <p:nvPr>
            <p:ph idx="2" type="body"/>
          </p:nvPr>
        </p:nvSpPr>
        <p:spPr>
          <a:xfrm>
            <a:off x="4692274"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4" name="Google Shape;34;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5"/>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5"/>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9" name="Shape 39"/>
        <p:cNvGrpSpPr/>
        <p:nvPr/>
      </p:nvGrpSpPr>
      <p:grpSpPr>
        <a:xfrm>
          <a:off x="0" y="0"/>
          <a:ext cx="0" cy="0"/>
          <a:chOff x="0" y="0"/>
          <a:chExt cx="0" cy="0"/>
        </a:xfrm>
      </p:grpSpPr>
      <p:sp>
        <p:nvSpPr>
          <p:cNvPr id="40" name="Google Shape;40;p6"/>
          <p:cNvSpPr txBox="1"/>
          <p:nvPr>
            <p:ph idx="1" type="body"/>
          </p:nvPr>
        </p:nvSpPr>
        <p:spPr>
          <a:xfrm>
            <a:off x="457200" y="5875079"/>
            <a:ext cx="8229600" cy="692700"/>
          </a:xfrm>
          <a:prstGeom prst="rect">
            <a:avLst/>
          </a:prstGeom>
        </p:spPr>
        <p:txBody>
          <a:bodyPr anchorCtr="0" anchor="t" bIns="91425" lIns="91425" spcFirstLastPara="1" rIns="91425" wrap="square" tIns="91425"/>
          <a:lstStyle>
            <a:lvl1pPr indent="-228600" lvl="0" marL="457200" algn="ctr">
              <a:spcBef>
                <a:spcPts val="0"/>
              </a:spcBef>
              <a:spcAft>
                <a:spcPts val="0"/>
              </a:spcAft>
              <a:buClr>
                <a:schemeClr val="dk1"/>
              </a:buClr>
              <a:buSzPts val="1800"/>
              <a:buNone/>
              <a:defRPr b="1" sz="1800">
                <a:solidFill>
                  <a:schemeClr val="dk1"/>
                </a:solidFill>
              </a:defRPr>
            </a:lvl1pPr>
          </a:lstStyle>
          <a:p/>
        </p:txBody>
      </p:sp>
      <p:sp>
        <p:nvSpPr>
          <p:cNvPr id="41" name="Google Shape;41;p6"/>
          <p:cNvSpPr/>
          <p:nvPr/>
        </p:nvSpPr>
        <p:spPr>
          <a:xfrm rot="10800000">
            <a:off x="7938258" y="0"/>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2" name="Google Shape;42;p6"/>
          <p:cNvSpPr/>
          <p:nvPr/>
        </p:nvSpPr>
        <p:spPr>
          <a:xfrm rot="5400000">
            <a:off x="1657077" y="-1657078"/>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Google Shape;45;p7"/>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lip Art and Text" type="clipArtAndTx">
  <p:cSld name="CLIPART_AND_TEXT">
    <p:spTree>
      <p:nvGrpSpPr>
        <p:cNvPr id="47" name="Shape 47"/>
        <p:cNvGrpSpPr/>
        <p:nvPr/>
      </p:nvGrpSpPr>
      <p:grpSpPr>
        <a:xfrm>
          <a:off x="0" y="0"/>
          <a:ext cx="0" cy="0"/>
          <a:chOff x="0" y="0"/>
          <a:chExt cx="0" cy="0"/>
        </a:xfrm>
      </p:grpSpPr>
      <p:sp>
        <p:nvSpPr>
          <p:cNvPr id="48" name="Google Shape;48;p8"/>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marL="457200" rtl="0" algn="ctr">
              <a:spcBef>
                <a:spcPts val="0"/>
              </a:spcBef>
              <a:spcAft>
                <a:spcPts val="0"/>
              </a:spcAft>
              <a:buSzPts val="3600"/>
              <a:buNone/>
              <a:defRPr/>
            </a:lvl6pPr>
            <a:lvl7pPr lvl="6" marL="914400" rtl="0" algn="ctr">
              <a:spcBef>
                <a:spcPts val="0"/>
              </a:spcBef>
              <a:spcAft>
                <a:spcPts val="0"/>
              </a:spcAft>
              <a:buSzPts val="3600"/>
              <a:buNone/>
              <a:defRPr/>
            </a:lvl7pPr>
            <a:lvl8pPr lvl="7" marL="1371600" rtl="0" algn="ctr">
              <a:spcBef>
                <a:spcPts val="0"/>
              </a:spcBef>
              <a:spcAft>
                <a:spcPts val="0"/>
              </a:spcAft>
              <a:buSzPts val="3600"/>
              <a:buNone/>
              <a:defRPr/>
            </a:lvl8pPr>
            <a:lvl9pPr lvl="8" marL="1828800" rtl="0" algn="ctr">
              <a:spcBef>
                <a:spcPts val="0"/>
              </a:spcBef>
              <a:spcAft>
                <a:spcPts val="0"/>
              </a:spcAft>
              <a:buSzPts val="3600"/>
              <a:buNone/>
              <a:defRPr/>
            </a:lvl9pPr>
          </a:lstStyle>
          <a:p/>
        </p:txBody>
      </p:sp>
      <p:sp>
        <p:nvSpPr>
          <p:cNvPr id="49" name="Google Shape;49;p8"/>
          <p:cNvSpPr/>
          <p:nvPr>
            <p:ph idx="2" type="clipArt"/>
          </p:nvPr>
        </p:nvSpPr>
        <p:spPr>
          <a:xfrm>
            <a:off x="685800" y="1981200"/>
            <a:ext cx="3810000" cy="4114800"/>
          </a:xfrm>
          <a:prstGeom prst="rect">
            <a:avLst/>
          </a:prstGeom>
          <a:noFill/>
          <a:ln>
            <a:noFill/>
          </a:ln>
        </p:spPr>
      </p:sp>
      <p:sp>
        <p:nvSpPr>
          <p:cNvPr id="50" name="Google Shape;50;p8"/>
          <p:cNvSpPr txBox="1"/>
          <p:nvPr>
            <p:ph idx="1" type="body"/>
          </p:nvPr>
        </p:nvSpPr>
        <p:spPr>
          <a:xfrm>
            <a:off x="4648200" y="1981200"/>
            <a:ext cx="3810000" cy="4114800"/>
          </a:xfrm>
          <a:prstGeom prst="rect">
            <a:avLst/>
          </a:prstGeom>
          <a:noFill/>
          <a:ln>
            <a:noFill/>
          </a:ln>
        </p:spPr>
        <p:txBody>
          <a:bodyPr anchorCtr="0" anchor="t" bIns="91425" lIns="91425" spcFirstLastPara="1" rIns="91425" wrap="square" tIns="91425"/>
          <a:lstStyle>
            <a:lvl1pPr indent="-419100" lvl="0" marL="457200" rtl="0" algn="l">
              <a:spcBef>
                <a:spcPts val="640"/>
              </a:spcBef>
              <a:spcAft>
                <a:spcPts val="0"/>
              </a:spcAft>
              <a:buClr>
                <a:schemeClr val="dk1"/>
              </a:buClr>
              <a:buSzPts val="3000"/>
              <a:buFont typeface="Times New Roman"/>
              <a:buChar char="•"/>
              <a:defRPr/>
            </a:lvl1pPr>
            <a:lvl2pPr indent="-381000" lvl="1" marL="914400" rtl="0" algn="l">
              <a:spcBef>
                <a:spcPts val="560"/>
              </a:spcBef>
              <a:spcAft>
                <a:spcPts val="0"/>
              </a:spcAft>
              <a:buClr>
                <a:schemeClr val="dk1"/>
              </a:buClr>
              <a:buSzPts val="2400"/>
              <a:buFont typeface="Times New Roman"/>
              <a:buChar char="–"/>
              <a:defRPr/>
            </a:lvl2pPr>
            <a:lvl3pPr indent="-381000" lvl="2" marL="1371600" rtl="0" algn="l">
              <a:spcBef>
                <a:spcPts val="480"/>
              </a:spcBef>
              <a:spcAft>
                <a:spcPts val="0"/>
              </a:spcAft>
              <a:buClr>
                <a:schemeClr val="dk1"/>
              </a:buClr>
              <a:buSzPts val="2400"/>
              <a:buFont typeface="Times New Roman"/>
              <a:buChar char="•"/>
              <a:defRPr/>
            </a:lvl3pPr>
            <a:lvl4pPr indent="-342900" lvl="3" marL="1828800" rtl="0" algn="l">
              <a:spcBef>
                <a:spcPts val="400"/>
              </a:spcBef>
              <a:spcAft>
                <a:spcPts val="0"/>
              </a:spcAft>
              <a:buClr>
                <a:schemeClr val="dk1"/>
              </a:buClr>
              <a:buSzPts val="1800"/>
              <a:buFont typeface="Times New Roman"/>
              <a:buChar char="–"/>
              <a:defRPr/>
            </a:lvl4pPr>
            <a:lvl5pPr indent="-342900" lvl="4" marL="2286000" rtl="0" algn="l">
              <a:spcBef>
                <a:spcPts val="400"/>
              </a:spcBef>
              <a:spcAft>
                <a:spcPts val="0"/>
              </a:spcAft>
              <a:buClr>
                <a:schemeClr val="dk1"/>
              </a:buClr>
              <a:buSzPts val="1800"/>
              <a:buFont typeface="Times New Roman"/>
              <a:buChar char="»"/>
              <a:defRPr/>
            </a:lvl5pPr>
            <a:lvl6pPr indent="-342900" lvl="5" marL="2743200" rtl="0" algn="l">
              <a:spcBef>
                <a:spcPts val="400"/>
              </a:spcBef>
              <a:spcAft>
                <a:spcPts val="0"/>
              </a:spcAft>
              <a:buClr>
                <a:schemeClr val="dk1"/>
              </a:buClr>
              <a:buSzPts val="1800"/>
              <a:buFont typeface="Times New Roman"/>
              <a:buChar char="»"/>
              <a:defRPr/>
            </a:lvl6pPr>
            <a:lvl7pPr indent="-342900" lvl="6" marL="3200400" rtl="0" algn="l">
              <a:spcBef>
                <a:spcPts val="400"/>
              </a:spcBef>
              <a:spcAft>
                <a:spcPts val="0"/>
              </a:spcAft>
              <a:buClr>
                <a:schemeClr val="dk1"/>
              </a:buClr>
              <a:buSzPts val="1800"/>
              <a:buFont typeface="Times New Roman"/>
              <a:buChar char="»"/>
              <a:defRPr/>
            </a:lvl7pPr>
            <a:lvl8pPr indent="-342900" lvl="7" marL="3657600" rtl="0" algn="l">
              <a:spcBef>
                <a:spcPts val="400"/>
              </a:spcBef>
              <a:spcAft>
                <a:spcPts val="0"/>
              </a:spcAft>
              <a:buClr>
                <a:schemeClr val="dk1"/>
              </a:buClr>
              <a:buSzPts val="1800"/>
              <a:buFont typeface="Times New Roman"/>
              <a:buChar char="»"/>
              <a:defRPr/>
            </a:lvl8pPr>
            <a:lvl9pPr indent="-342900" lvl="8" marL="4114800" rtl="0" algn="l">
              <a:spcBef>
                <a:spcPts val="400"/>
              </a:spcBef>
              <a:spcAft>
                <a:spcPts val="0"/>
              </a:spcAft>
              <a:buClr>
                <a:schemeClr val="dk1"/>
              </a:buClr>
              <a:buSzPts val="1800"/>
              <a:buFont typeface="Times New Roman"/>
              <a:buChar char="»"/>
              <a:defRPr/>
            </a:lvl9pPr>
          </a:lstStyle>
          <a:p/>
        </p:txBody>
      </p:sp>
      <p:sp>
        <p:nvSpPr>
          <p:cNvPr id="51" name="Google Shape;51;p8"/>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2" name="Google Shape;52;p8"/>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3" name="Google Shape;53;p8"/>
          <p:cNvSpPr txBox="1"/>
          <p:nvPr>
            <p:ph idx="12" type="sldNum"/>
          </p:nvPr>
        </p:nvSpPr>
        <p:spPr>
          <a:xfrm>
            <a:off x="65532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4" name="Shape 54"/>
        <p:cNvGrpSpPr/>
        <p:nvPr/>
      </p:nvGrpSpPr>
      <p:grpSpPr>
        <a:xfrm>
          <a:off x="0" y="0"/>
          <a:ext cx="0" cy="0"/>
          <a:chOff x="0" y="0"/>
          <a:chExt cx="0" cy="0"/>
        </a:xfrm>
      </p:grpSpPr>
      <p:sp>
        <p:nvSpPr>
          <p:cNvPr id="55" name="Google Shape;55;p9"/>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marL="457200" rtl="0" algn="ctr">
              <a:spcBef>
                <a:spcPts val="0"/>
              </a:spcBef>
              <a:spcAft>
                <a:spcPts val="0"/>
              </a:spcAft>
              <a:buSzPts val="3600"/>
              <a:buNone/>
              <a:defRPr/>
            </a:lvl6pPr>
            <a:lvl7pPr lvl="6" marL="914400" rtl="0" algn="ctr">
              <a:spcBef>
                <a:spcPts val="0"/>
              </a:spcBef>
              <a:spcAft>
                <a:spcPts val="0"/>
              </a:spcAft>
              <a:buSzPts val="3600"/>
              <a:buNone/>
              <a:defRPr/>
            </a:lvl7pPr>
            <a:lvl8pPr lvl="7" marL="1371600" rtl="0" algn="ctr">
              <a:spcBef>
                <a:spcPts val="0"/>
              </a:spcBef>
              <a:spcAft>
                <a:spcPts val="0"/>
              </a:spcAft>
              <a:buSzPts val="3600"/>
              <a:buNone/>
              <a:defRPr/>
            </a:lvl8pPr>
            <a:lvl9pPr lvl="8" marL="1828800" rtl="0" algn="ctr">
              <a:spcBef>
                <a:spcPts val="0"/>
              </a:spcBef>
              <a:spcAft>
                <a:spcPts val="0"/>
              </a:spcAft>
              <a:buSzPts val="3600"/>
              <a:buNone/>
              <a:defRPr/>
            </a:lvl9pPr>
          </a:lstStyle>
          <a:p/>
        </p:txBody>
      </p:sp>
      <p:sp>
        <p:nvSpPr>
          <p:cNvPr id="56" name="Google Shape;56;p9"/>
          <p:cNvSpPr txBox="1"/>
          <p:nvPr>
            <p:ph idx="1" type="body"/>
          </p:nvPr>
        </p:nvSpPr>
        <p:spPr>
          <a:xfrm>
            <a:off x="685800" y="1981200"/>
            <a:ext cx="7772400" cy="4114800"/>
          </a:xfrm>
          <a:prstGeom prst="rect">
            <a:avLst/>
          </a:prstGeom>
          <a:noFill/>
          <a:ln>
            <a:noFill/>
          </a:ln>
        </p:spPr>
        <p:txBody>
          <a:bodyPr anchorCtr="0" anchor="t" bIns="91425" lIns="91425" spcFirstLastPara="1" rIns="91425" wrap="square" tIns="91425"/>
          <a:lstStyle>
            <a:lvl1pPr indent="-419100" lvl="0" marL="457200" rtl="0" algn="l">
              <a:spcBef>
                <a:spcPts val="640"/>
              </a:spcBef>
              <a:spcAft>
                <a:spcPts val="0"/>
              </a:spcAft>
              <a:buClr>
                <a:schemeClr val="dk1"/>
              </a:buClr>
              <a:buSzPts val="3000"/>
              <a:buFont typeface="Times New Roman"/>
              <a:buChar char="•"/>
              <a:defRPr/>
            </a:lvl1pPr>
            <a:lvl2pPr indent="-381000" lvl="1" marL="914400" rtl="0" algn="l">
              <a:spcBef>
                <a:spcPts val="560"/>
              </a:spcBef>
              <a:spcAft>
                <a:spcPts val="0"/>
              </a:spcAft>
              <a:buClr>
                <a:schemeClr val="dk1"/>
              </a:buClr>
              <a:buSzPts val="2400"/>
              <a:buFont typeface="Times New Roman"/>
              <a:buChar char="–"/>
              <a:defRPr/>
            </a:lvl2pPr>
            <a:lvl3pPr indent="-381000" lvl="2" marL="1371600" rtl="0" algn="l">
              <a:spcBef>
                <a:spcPts val="480"/>
              </a:spcBef>
              <a:spcAft>
                <a:spcPts val="0"/>
              </a:spcAft>
              <a:buClr>
                <a:schemeClr val="dk1"/>
              </a:buClr>
              <a:buSzPts val="2400"/>
              <a:buFont typeface="Times New Roman"/>
              <a:buChar char="•"/>
              <a:defRPr/>
            </a:lvl3pPr>
            <a:lvl4pPr indent="-342900" lvl="3" marL="1828800" rtl="0" algn="l">
              <a:spcBef>
                <a:spcPts val="400"/>
              </a:spcBef>
              <a:spcAft>
                <a:spcPts val="0"/>
              </a:spcAft>
              <a:buClr>
                <a:schemeClr val="dk1"/>
              </a:buClr>
              <a:buSzPts val="1800"/>
              <a:buFont typeface="Times New Roman"/>
              <a:buChar char="–"/>
              <a:defRPr/>
            </a:lvl4pPr>
            <a:lvl5pPr indent="-342900" lvl="4" marL="2286000" rtl="0" algn="l">
              <a:spcBef>
                <a:spcPts val="400"/>
              </a:spcBef>
              <a:spcAft>
                <a:spcPts val="0"/>
              </a:spcAft>
              <a:buClr>
                <a:schemeClr val="dk1"/>
              </a:buClr>
              <a:buSzPts val="1800"/>
              <a:buFont typeface="Times New Roman"/>
              <a:buChar char="»"/>
              <a:defRPr/>
            </a:lvl5pPr>
            <a:lvl6pPr indent="-342900" lvl="5" marL="2743200" rtl="0" algn="l">
              <a:spcBef>
                <a:spcPts val="400"/>
              </a:spcBef>
              <a:spcAft>
                <a:spcPts val="0"/>
              </a:spcAft>
              <a:buClr>
                <a:schemeClr val="dk1"/>
              </a:buClr>
              <a:buSzPts val="1800"/>
              <a:buFont typeface="Times New Roman"/>
              <a:buChar char="»"/>
              <a:defRPr/>
            </a:lvl6pPr>
            <a:lvl7pPr indent="-342900" lvl="6" marL="3200400" rtl="0" algn="l">
              <a:spcBef>
                <a:spcPts val="400"/>
              </a:spcBef>
              <a:spcAft>
                <a:spcPts val="0"/>
              </a:spcAft>
              <a:buClr>
                <a:schemeClr val="dk1"/>
              </a:buClr>
              <a:buSzPts val="1800"/>
              <a:buFont typeface="Times New Roman"/>
              <a:buChar char="»"/>
              <a:defRPr/>
            </a:lvl7pPr>
            <a:lvl8pPr indent="-342900" lvl="7" marL="3657600" rtl="0" algn="l">
              <a:spcBef>
                <a:spcPts val="400"/>
              </a:spcBef>
              <a:spcAft>
                <a:spcPts val="0"/>
              </a:spcAft>
              <a:buClr>
                <a:schemeClr val="dk1"/>
              </a:buClr>
              <a:buSzPts val="1800"/>
              <a:buFont typeface="Times New Roman"/>
              <a:buChar char="»"/>
              <a:defRPr/>
            </a:lvl8pPr>
            <a:lvl9pPr indent="-342900" lvl="8" marL="4114800" rtl="0" algn="l">
              <a:spcBef>
                <a:spcPts val="400"/>
              </a:spcBef>
              <a:spcAft>
                <a:spcPts val="0"/>
              </a:spcAft>
              <a:buClr>
                <a:schemeClr val="dk1"/>
              </a:buClr>
              <a:buSzPts val="1800"/>
              <a:buFont typeface="Times New Roman"/>
              <a:buChar char="»"/>
              <a:defRPr/>
            </a:lvl9pPr>
          </a:lstStyle>
          <a:p/>
        </p:txBody>
      </p:sp>
      <p:sp>
        <p:nvSpPr>
          <p:cNvPr id="57" name="Google Shape;57;p9"/>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8" name="Google Shape;58;p9"/>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9" name="Google Shape;59;p9"/>
          <p:cNvSpPr txBox="1"/>
          <p:nvPr>
            <p:ph idx="12" type="sldNum"/>
          </p:nvPr>
        </p:nvSpPr>
        <p:spPr>
          <a:xfrm>
            <a:off x="65532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western">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2338103"/>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 name="Google Shape;11;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2pPr>
            <a:lvl3pPr lvl="2">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3pPr>
            <a:lvl4pPr lvl="3">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4pPr>
            <a:lvl5pPr lvl="4">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5pPr>
            <a:lvl6pPr lvl="5">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6pPr>
            <a:lvl7pPr lvl="6">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7pPr>
            <a:lvl8pPr lvl="7">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8pPr>
            <a:lvl9pPr lvl="8">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9pPr>
          </a:lstStyle>
          <a:p/>
        </p:txBody>
      </p:sp>
      <p:sp>
        <p:nvSpPr>
          <p:cNvPr id="12" name="Google Shape;12;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2"/>
              </a:buClr>
              <a:buSzPts val="3000"/>
              <a:buFont typeface="Trebuchet MS"/>
              <a:buChar char="●"/>
              <a:defRPr sz="3000">
                <a:solidFill>
                  <a:schemeClr val="dk2"/>
                </a:solidFill>
                <a:latin typeface="Trebuchet MS"/>
                <a:ea typeface="Trebuchet MS"/>
                <a:cs typeface="Trebuchet MS"/>
                <a:sym typeface="Trebuchet MS"/>
              </a:defRPr>
            </a:lvl1pPr>
            <a:lvl2pPr indent="-381000" lvl="1" marL="9144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2pPr>
            <a:lvl3pPr indent="-381000" lvl="2" marL="13716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indent="-342900" lvl="3" marL="18288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4pPr>
            <a:lvl5pPr indent="-342900" lvl="4" marL="22860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5pPr>
            <a:lvl6pPr indent="-342900" lvl="5" marL="27432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6pPr>
            <a:lvl7pPr indent="-342900" lvl="6" marL="32004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7pPr>
            <a:lvl8pPr indent="-342900" lvl="7" marL="36576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8pPr>
            <a:lvl9pPr indent="-342900" lvl="8" marL="4114800">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9pPr>
          </a:lstStyle>
          <a:p/>
        </p:txBody>
      </p:sp>
      <p:sp>
        <p:nvSpPr>
          <p:cNvPr id="13" name="Google Shape;13;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2"/>
                </a:solidFill>
                <a:latin typeface="Trebuchet MS"/>
                <a:ea typeface="Trebuchet MS"/>
                <a:cs typeface="Trebuchet MS"/>
                <a:sym typeface="Trebuchet MS"/>
              </a:defRPr>
            </a:lvl1pPr>
            <a:lvl2pPr lvl="1" algn="r">
              <a:buNone/>
              <a:defRPr sz="1300">
                <a:solidFill>
                  <a:schemeClr val="dk2"/>
                </a:solidFill>
                <a:latin typeface="Trebuchet MS"/>
                <a:ea typeface="Trebuchet MS"/>
                <a:cs typeface="Trebuchet MS"/>
                <a:sym typeface="Trebuchet MS"/>
              </a:defRPr>
            </a:lvl2pPr>
            <a:lvl3pPr lvl="2" algn="r">
              <a:buNone/>
              <a:defRPr sz="1300">
                <a:solidFill>
                  <a:schemeClr val="dk2"/>
                </a:solidFill>
                <a:latin typeface="Trebuchet MS"/>
                <a:ea typeface="Trebuchet MS"/>
                <a:cs typeface="Trebuchet MS"/>
                <a:sym typeface="Trebuchet MS"/>
              </a:defRPr>
            </a:lvl3pPr>
            <a:lvl4pPr lvl="3" algn="r">
              <a:buNone/>
              <a:defRPr sz="1300">
                <a:solidFill>
                  <a:schemeClr val="dk2"/>
                </a:solidFill>
                <a:latin typeface="Trebuchet MS"/>
                <a:ea typeface="Trebuchet MS"/>
                <a:cs typeface="Trebuchet MS"/>
                <a:sym typeface="Trebuchet MS"/>
              </a:defRPr>
            </a:lvl4pPr>
            <a:lvl5pPr lvl="4" algn="r">
              <a:buNone/>
              <a:defRPr sz="1300">
                <a:solidFill>
                  <a:schemeClr val="dk2"/>
                </a:solidFill>
                <a:latin typeface="Trebuchet MS"/>
                <a:ea typeface="Trebuchet MS"/>
                <a:cs typeface="Trebuchet MS"/>
                <a:sym typeface="Trebuchet MS"/>
              </a:defRPr>
            </a:lvl5pPr>
            <a:lvl6pPr lvl="5" algn="r">
              <a:buNone/>
              <a:defRPr sz="1300">
                <a:solidFill>
                  <a:schemeClr val="dk2"/>
                </a:solidFill>
                <a:latin typeface="Trebuchet MS"/>
                <a:ea typeface="Trebuchet MS"/>
                <a:cs typeface="Trebuchet MS"/>
                <a:sym typeface="Trebuchet MS"/>
              </a:defRPr>
            </a:lvl6pPr>
            <a:lvl7pPr lvl="6" algn="r">
              <a:buNone/>
              <a:defRPr sz="1300">
                <a:solidFill>
                  <a:schemeClr val="dk2"/>
                </a:solidFill>
                <a:latin typeface="Trebuchet MS"/>
                <a:ea typeface="Trebuchet MS"/>
                <a:cs typeface="Trebuchet MS"/>
                <a:sym typeface="Trebuchet MS"/>
              </a:defRPr>
            </a:lvl7pPr>
            <a:lvl8pPr lvl="7" algn="r">
              <a:buNone/>
              <a:defRPr sz="1300">
                <a:solidFill>
                  <a:schemeClr val="dk2"/>
                </a:solidFill>
                <a:latin typeface="Trebuchet MS"/>
                <a:ea typeface="Trebuchet MS"/>
                <a:cs typeface="Trebuchet MS"/>
                <a:sym typeface="Trebuchet MS"/>
              </a:defRPr>
            </a:lvl8pPr>
            <a:lvl9pPr lvl="8" algn="r">
              <a:buNone/>
              <a:defRPr sz="13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www.youtube.com/watch?v=hw-ij3822DY" TargetMode="Externa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43.png"/><Relationship Id="rId5" Type="http://schemas.openxmlformats.org/officeDocument/2006/relationships/image" Target="../media/image24.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17.png"/><Relationship Id="rId13" Type="http://schemas.openxmlformats.org/officeDocument/2006/relationships/image" Target="../media/image38.png"/><Relationship Id="rId12" Type="http://schemas.openxmlformats.org/officeDocument/2006/relationships/image" Target="../media/image35.jpg"/><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9.jpg"/><Relationship Id="rId4" Type="http://schemas.openxmlformats.org/officeDocument/2006/relationships/image" Target="../media/image14.png"/><Relationship Id="rId9"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15.png"/><Relationship Id="rId7" Type="http://schemas.openxmlformats.org/officeDocument/2006/relationships/image" Target="../media/image41.png"/><Relationship Id="rId8"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26.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47.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www.youtube.com/watch?v=pHLP5CZMnL4" TargetMode="Externa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www.youtube.com/watch?v=7ABSjKS0hic" TargetMode="External"/><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0"/>
          <p:cNvSpPr txBox="1"/>
          <p:nvPr>
            <p:ph type="ctrTitle"/>
          </p:nvPr>
        </p:nvSpPr>
        <p:spPr>
          <a:xfrm>
            <a:off x="1670175" y="1786799"/>
            <a:ext cx="5509200" cy="198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Domains and Kingdoms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descr="Every living thing on this planet belongs to one of three branches on the tree of life. Bacteria make up one branch, while animals, plants and fungi together make up another. &#10;&#10;But the third domain of life wasn’t even discovered until the 1970s. This mysterious group of micro-organisms, the Archaea, remain one of the biggest puzzles in microbiology. They have been discovered in some of the most hostile environments on the planet, in conditions that would kill other forms of life. Even more strangely, we have yet to find a single species of Archaea that causes disease.&#10;&#10;Dr Thorsten Allers from the University of Nottingham explores how these fascinating micro-organisms were first discovered – and how they have even made us reconsider our own place on the tree of life.&#10;&#10;Read more about Archaea and the meaning of life in the latest issue of Microbiology Today: What is Life?&#10;www.microbiologysociety.org/publications­/microbiology-today/" id="159" name="Google Shape;159;p19" title="Archaea and the Tree of Life">
            <a:hlinkClick r:id="rId3"/>
          </p:cNvPr>
          <p:cNvPicPr preferRelativeResize="0"/>
          <p:nvPr/>
        </p:nvPicPr>
        <p:blipFill>
          <a:blip r:embed="rId4">
            <a:alphaModFix/>
          </a:blip>
          <a:stretch>
            <a:fillRect/>
          </a:stretch>
        </p:blipFill>
        <p:spPr>
          <a:xfrm>
            <a:off x="0" y="0"/>
            <a:ext cx="9144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166" name="Google Shape;166;p20"/>
          <p:cNvSpPr txBox="1"/>
          <p:nvPr>
            <p:ph type="title"/>
          </p:nvPr>
        </p:nvSpPr>
        <p:spPr>
          <a:xfrm>
            <a:off x="0" y="685800"/>
            <a:ext cx="914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latin typeface="Ubuntu"/>
                <a:ea typeface="Ubuntu"/>
                <a:cs typeface="Ubuntu"/>
                <a:sym typeface="Ubuntu"/>
              </a:rPr>
              <a:t>Domain Eukarya is Divided into 4 Kingdoms</a:t>
            </a:r>
            <a:endParaRPr>
              <a:latin typeface="Ubuntu"/>
              <a:ea typeface="Ubuntu"/>
              <a:cs typeface="Ubuntu"/>
              <a:sym typeface="Ubuntu"/>
            </a:endParaRPr>
          </a:p>
        </p:txBody>
      </p:sp>
      <p:sp>
        <p:nvSpPr>
          <p:cNvPr id="167" name="Google Shape;167;p20"/>
          <p:cNvSpPr txBox="1"/>
          <p:nvPr>
            <p:ph idx="1" type="body"/>
          </p:nvPr>
        </p:nvSpPr>
        <p:spPr>
          <a:xfrm>
            <a:off x="0" y="1319700"/>
            <a:ext cx="9144000" cy="5029200"/>
          </a:xfrm>
          <a:prstGeom prst="rect">
            <a:avLst/>
          </a:prstGeom>
          <a:noFill/>
          <a:ln>
            <a:noFill/>
          </a:ln>
        </p:spPr>
        <p:txBody>
          <a:bodyPr anchorCtr="0" anchor="t" bIns="45700" lIns="91425" spcFirstLastPara="1" rIns="91425" wrap="square" tIns="45700">
            <a:noAutofit/>
          </a:bodyPr>
          <a:lstStyle/>
          <a:p>
            <a:pPr indent="203200" lvl="0" marL="0" marR="0" rtl="0" algn="l">
              <a:spcBef>
                <a:spcPts val="0"/>
              </a:spcBef>
              <a:spcAft>
                <a:spcPts val="0"/>
              </a:spcAft>
              <a:buNone/>
            </a:pPr>
            <a:r>
              <a:rPr i="0" lang="en-US" sz="3400" u="none" cap="none" strike="noStrike">
                <a:latin typeface="Ubuntu"/>
                <a:ea typeface="Ubuntu"/>
                <a:cs typeface="Ubuntu"/>
                <a:sym typeface="Ubuntu"/>
              </a:rPr>
              <a:t>All </a:t>
            </a:r>
            <a:r>
              <a:rPr lang="en-US" sz="3400">
                <a:latin typeface="Ubuntu"/>
                <a:ea typeface="Ubuntu"/>
                <a:cs typeface="Ubuntu"/>
                <a:sym typeface="Ubuntu"/>
              </a:rPr>
              <a:t>members of </a:t>
            </a:r>
            <a:r>
              <a:rPr b="1" lang="en-US" sz="3400">
                <a:latin typeface="Ubuntu"/>
                <a:ea typeface="Ubuntu"/>
                <a:cs typeface="Ubuntu"/>
                <a:sym typeface="Ubuntu"/>
              </a:rPr>
              <a:t>Eu</a:t>
            </a:r>
            <a:r>
              <a:rPr lang="en-US" sz="3400">
                <a:latin typeface="Ubuntu"/>
                <a:ea typeface="Ubuntu"/>
                <a:cs typeface="Ubuntu"/>
                <a:sym typeface="Ubuntu"/>
              </a:rPr>
              <a:t>karya</a:t>
            </a:r>
            <a:r>
              <a:rPr i="0" lang="en-US" sz="3400" u="none" cap="none" strike="noStrike">
                <a:latin typeface="Ubuntu"/>
                <a:ea typeface="Ubuntu"/>
                <a:cs typeface="Ubuntu"/>
                <a:sym typeface="Ubuntu"/>
              </a:rPr>
              <a:t> are </a:t>
            </a:r>
            <a:r>
              <a:rPr b="1" i="0" lang="en-US" sz="3400" u="none" cap="none" strike="noStrike">
                <a:latin typeface="Ubuntu"/>
                <a:ea typeface="Ubuntu"/>
                <a:cs typeface="Ubuntu"/>
                <a:sym typeface="Ubuntu"/>
              </a:rPr>
              <a:t>eu</a:t>
            </a:r>
            <a:r>
              <a:rPr i="0" lang="en-US" sz="3400" u="none" cap="none" strike="noStrike">
                <a:latin typeface="Ubuntu"/>
                <a:ea typeface="Ubuntu"/>
                <a:cs typeface="Ubuntu"/>
                <a:sym typeface="Ubuntu"/>
              </a:rPr>
              <a:t>karyotic</a:t>
            </a:r>
            <a:endParaRPr>
              <a:latin typeface="Ubuntu"/>
              <a:ea typeface="Ubuntu"/>
              <a:cs typeface="Ubuntu"/>
              <a:sym typeface="Ubuntu"/>
            </a:endParaRPr>
          </a:p>
          <a:p>
            <a:pPr indent="0" lvl="0" marL="0" marR="0" rtl="0" algn="l">
              <a:spcBef>
                <a:spcPts val="680"/>
              </a:spcBef>
              <a:spcAft>
                <a:spcPts val="0"/>
              </a:spcAft>
              <a:buNone/>
            </a:pPr>
            <a:r>
              <a:t/>
            </a:r>
            <a:endParaRPr b="1" i="0" sz="3400" u="none" cap="none" strike="noStrike">
              <a:solidFill>
                <a:schemeClr val="dk1"/>
              </a:solidFill>
              <a:latin typeface="Calibri"/>
              <a:ea typeface="Calibri"/>
              <a:cs typeface="Calibri"/>
              <a:sym typeface="Calibri"/>
            </a:endParaRPr>
          </a:p>
          <a:p>
            <a:pPr indent="-342900" lvl="0" marL="342900" marR="0" rtl="0" algn="l">
              <a:spcBef>
                <a:spcPts val="680"/>
              </a:spcBef>
              <a:spcAft>
                <a:spcPts val="0"/>
              </a:spcAft>
              <a:buNone/>
            </a:pPr>
            <a:r>
              <a:rPr b="1" i="0" lang="en-US" sz="3400" u="none" cap="none" strike="noStrike">
                <a:solidFill>
                  <a:schemeClr val="dk2"/>
                </a:solidFill>
                <a:latin typeface="Comic Sans MS"/>
                <a:ea typeface="Comic Sans MS"/>
                <a:cs typeface="Comic Sans MS"/>
                <a:sym typeface="Comic Sans MS"/>
              </a:rPr>
              <a:t>              </a:t>
            </a:r>
            <a:endParaRPr b="1" i="0" sz="3400" u="none" cap="none" strike="noStrike">
              <a:solidFill>
                <a:schemeClr val="dk2"/>
              </a:solidFill>
              <a:latin typeface="Comic Sans MS"/>
              <a:ea typeface="Comic Sans MS"/>
              <a:cs typeface="Comic Sans MS"/>
              <a:sym typeface="Comic Sans MS"/>
            </a:endParaRPr>
          </a:p>
        </p:txBody>
      </p:sp>
      <p:pic>
        <p:nvPicPr>
          <p:cNvPr id="168" name="Google Shape;168;p20"/>
          <p:cNvPicPr preferRelativeResize="0"/>
          <p:nvPr/>
        </p:nvPicPr>
        <p:blipFill rotWithShape="1">
          <a:blip r:embed="rId3">
            <a:alphaModFix/>
          </a:blip>
          <a:srcRect b="22119" l="0" r="0" t="2231"/>
          <a:stretch/>
        </p:blipFill>
        <p:spPr>
          <a:xfrm>
            <a:off x="1566639" y="1828800"/>
            <a:ext cx="6565386" cy="5029200"/>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0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0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1000"/>
                                        <p:tgtEl>
                                          <p:spTgt spid="1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175" name="Google Shape;175;p21"/>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663300"/>
                </a:solidFill>
                <a:latin typeface="Ubuntu"/>
                <a:ea typeface="Ubuntu"/>
                <a:cs typeface="Ubuntu"/>
                <a:sym typeface="Ubuntu"/>
              </a:rPr>
              <a:t>Domain EUKARYA</a:t>
            </a:r>
            <a:endParaRPr b="1" i="0" sz="4400" u="none" cap="none" strike="noStrike">
              <a:solidFill>
                <a:srgbClr val="663300"/>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Plantae</a:t>
            </a:r>
            <a:endParaRPr sz="4400">
              <a:solidFill>
                <a:srgbClr val="663300"/>
              </a:solidFill>
              <a:latin typeface="Ubuntu"/>
              <a:ea typeface="Ubuntu"/>
              <a:cs typeface="Ubuntu"/>
              <a:sym typeface="Ubuntu"/>
            </a:endParaRPr>
          </a:p>
        </p:txBody>
      </p:sp>
      <p:sp>
        <p:nvSpPr>
          <p:cNvPr id="176" name="Google Shape;176;p21"/>
          <p:cNvSpPr txBox="1"/>
          <p:nvPr>
            <p:ph idx="1" type="body"/>
          </p:nvPr>
        </p:nvSpPr>
        <p:spPr>
          <a:xfrm>
            <a:off x="126225" y="1143000"/>
            <a:ext cx="8835300" cy="5105400"/>
          </a:xfrm>
          <a:prstGeom prst="rect">
            <a:avLst/>
          </a:prstGeom>
          <a:noFill/>
          <a:ln>
            <a:noFill/>
          </a:ln>
        </p:spPr>
        <p:txBody>
          <a:bodyPr anchorCtr="0" anchor="t" bIns="45700" lIns="91425" spcFirstLastPara="1" rIns="91425" wrap="square" tIns="45700">
            <a:noAutofit/>
          </a:bodyPr>
          <a:lstStyle/>
          <a:p>
            <a:pPr indent="-419100" lvl="0" marL="457200" marR="0" rtl="0" algn="l">
              <a:spcBef>
                <a:spcPts val="0"/>
              </a:spcBef>
              <a:spcAft>
                <a:spcPts val="0"/>
              </a:spcAft>
              <a:buSzPts val="3000"/>
              <a:buFont typeface="Ubuntu"/>
              <a:buChar char="•"/>
            </a:pPr>
            <a:r>
              <a:rPr lang="en-US" sz="3200">
                <a:latin typeface="Ubuntu"/>
                <a:ea typeface="Ubuntu"/>
                <a:cs typeface="Ubuntu"/>
                <a:sym typeface="Ubuntu"/>
              </a:rPr>
              <a:t>Number of cells - multicellular </a:t>
            </a:r>
            <a:endParaRPr sz="3200">
              <a:latin typeface="Ubuntu"/>
              <a:ea typeface="Ubuntu"/>
              <a:cs typeface="Ubuntu"/>
              <a:sym typeface="Ubuntu"/>
            </a:endParaRPr>
          </a:p>
          <a:p>
            <a:pPr indent="-419100" lvl="0" marL="457200" marR="0" rtl="0" algn="l">
              <a:spcBef>
                <a:spcPts val="0"/>
              </a:spcBef>
              <a:spcAft>
                <a:spcPts val="0"/>
              </a:spcAft>
              <a:buSzPts val="3000"/>
              <a:buFont typeface="Ubuntu"/>
              <a:buChar char="•"/>
            </a:pPr>
            <a:r>
              <a:rPr lang="en-US" sz="3200">
                <a:latin typeface="Ubuntu"/>
                <a:ea typeface="Ubuntu"/>
                <a:cs typeface="Ubuntu"/>
                <a:sym typeface="Ubuntu"/>
              </a:rPr>
              <a:t>Type of cells - eukaryotic</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Cell structures - cell walls made of cellulose</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Mode of nutrition - Autotrophic</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Type of reproduction - Sexual or asexual</a:t>
            </a:r>
            <a:endParaRPr sz="3200">
              <a:latin typeface="Ubuntu"/>
              <a:ea typeface="Ubuntu"/>
              <a:cs typeface="Ubuntu"/>
              <a:sym typeface="Ubuntu"/>
            </a:endParaRPr>
          </a:p>
          <a:p>
            <a:pPr indent="0" lvl="0" marL="0" marR="0" rtl="0" algn="l">
              <a:spcBef>
                <a:spcPts val="0"/>
              </a:spcBef>
              <a:spcAft>
                <a:spcPts val="0"/>
              </a:spcAft>
              <a:buNone/>
            </a:pPr>
            <a:r>
              <a:t/>
            </a:r>
            <a:endParaRPr sz="3200">
              <a:latin typeface="Ubuntu"/>
              <a:ea typeface="Ubuntu"/>
              <a:cs typeface="Ubuntu"/>
              <a:sym typeface="Ubuntu"/>
            </a:endParaRPr>
          </a:p>
        </p:txBody>
      </p:sp>
      <p:pic>
        <p:nvPicPr>
          <p:cNvPr id="177" name="Google Shape;177;p21"/>
          <p:cNvPicPr preferRelativeResize="0"/>
          <p:nvPr/>
        </p:nvPicPr>
        <p:blipFill>
          <a:blip r:embed="rId3">
            <a:alphaModFix/>
          </a:blip>
          <a:stretch>
            <a:fillRect/>
          </a:stretch>
        </p:blipFill>
        <p:spPr>
          <a:xfrm>
            <a:off x="899774" y="4144650"/>
            <a:ext cx="3414600" cy="2560950"/>
          </a:xfrm>
          <a:prstGeom prst="rect">
            <a:avLst/>
          </a:prstGeom>
          <a:noFill/>
          <a:ln>
            <a:noFill/>
          </a:ln>
        </p:spPr>
      </p:pic>
      <p:pic>
        <p:nvPicPr>
          <p:cNvPr id="178" name="Google Shape;178;p21"/>
          <p:cNvPicPr preferRelativeResize="0"/>
          <p:nvPr/>
        </p:nvPicPr>
        <p:blipFill>
          <a:blip r:embed="rId4">
            <a:alphaModFix/>
          </a:blip>
          <a:stretch>
            <a:fillRect/>
          </a:stretch>
        </p:blipFill>
        <p:spPr>
          <a:xfrm>
            <a:off x="4708949" y="4144650"/>
            <a:ext cx="3749250" cy="2499525"/>
          </a:xfrm>
          <a:prstGeom prst="rect">
            <a:avLst/>
          </a:prstGeom>
          <a:noFill/>
          <a:ln>
            <a:noFill/>
          </a:ln>
        </p:spPr>
      </p:pic>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185" name="Google Shape;185;p22"/>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663300"/>
                </a:solidFill>
                <a:latin typeface="Ubuntu"/>
                <a:ea typeface="Ubuntu"/>
                <a:cs typeface="Ubuntu"/>
                <a:sym typeface="Ubuntu"/>
              </a:rPr>
              <a:t>Domain EUKARYA</a:t>
            </a:r>
            <a:endParaRPr b="1" i="0" sz="4400" u="none" cap="none" strike="noStrike">
              <a:solidFill>
                <a:srgbClr val="663300"/>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Fungi</a:t>
            </a:r>
            <a:endParaRPr sz="4400">
              <a:solidFill>
                <a:srgbClr val="663300"/>
              </a:solidFill>
              <a:latin typeface="Ubuntu"/>
              <a:ea typeface="Ubuntu"/>
              <a:cs typeface="Ubuntu"/>
              <a:sym typeface="Ubuntu"/>
            </a:endParaRPr>
          </a:p>
        </p:txBody>
      </p:sp>
      <p:sp>
        <p:nvSpPr>
          <p:cNvPr id="186" name="Google Shape;186;p22"/>
          <p:cNvSpPr txBox="1"/>
          <p:nvPr>
            <p:ph idx="1" type="body"/>
          </p:nvPr>
        </p:nvSpPr>
        <p:spPr>
          <a:xfrm>
            <a:off x="126225" y="1143000"/>
            <a:ext cx="8835300" cy="5105400"/>
          </a:xfrm>
          <a:prstGeom prst="rect">
            <a:avLst/>
          </a:prstGeom>
          <a:noFill/>
          <a:ln>
            <a:noFill/>
          </a:ln>
        </p:spPr>
        <p:txBody>
          <a:bodyPr anchorCtr="0" anchor="t" bIns="45700" lIns="91425" spcFirstLastPara="1" rIns="91425" wrap="square" tIns="45700">
            <a:noAutofit/>
          </a:bodyPr>
          <a:lstStyle/>
          <a:p>
            <a:pPr indent="-419100" lvl="0" marL="457200" marR="0" rtl="0" algn="l">
              <a:spcBef>
                <a:spcPts val="0"/>
              </a:spcBef>
              <a:spcAft>
                <a:spcPts val="0"/>
              </a:spcAft>
              <a:buSzPts val="3000"/>
              <a:buFont typeface="Ubuntu"/>
              <a:buChar char="•"/>
            </a:pPr>
            <a:r>
              <a:rPr lang="en-US" sz="3200">
                <a:latin typeface="Ubuntu"/>
                <a:ea typeface="Ubuntu"/>
                <a:cs typeface="Ubuntu"/>
                <a:sym typeface="Ubuntu"/>
              </a:rPr>
              <a:t>Number of cells - Mostly multicellular (except yeast)</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Type of cells - eukaryote</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Cell structures - Cell walls made of chitin</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Mode of Nutrition - Heterotrophic</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Type of reproduction - Reproduce sexually or asexually</a:t>
            </a:r>
            <a:endParaRPr sz="3200">
              <a:latin typeface="Ubuntu"/>
              <a:ea typeface="Ubuntu"/>
              <a:cs typeface="Ubuntu"/>
              <a:sym typeface="Ubuntu"/>
            </a:endParaRPr>
          </a:p>
          <a:p>
            <a:pPr indent="0" lvl="0" marL="0" marR="0" rtl="0" algn="l">
              <a:spcBef>
                <a:spcPts val="0"/>
              </a:spcBef>
              <a:spcAft>
                <a:spcPts val="0"/>
              </a:spcAft>
              <a:buNone/>
            </a:pPr>
            <a:r>
              <a:t/>
            </a:r>
            <a:endParaRPr sz="3200">
              <a:latin typeface="Ubuntu"/>
              <a:ea typeface="Ubuntu"/>
              <a:cs typeface="Ubuntu"/>
              <a:sym typeface="Ubuntu"/>
            </a:endParaRPr>
          </a:p>
        </p:txBody>
      </p:sp>
      <p:sp>
        <p:nvSpPr>
          <p:cNvPr id="187" name="Google Shape;187;p22"/>
          <p:cNvSpPr/>
          <p:nvPr/>
        </p:nvSpPr>
        <p:spPr>
          <a:xfrm>
            <a:off x="2781514" y="5935844"/>
            <a:ext cx="479858" cy="97706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2"/>
          <p:cNvPicPr preferRelativeResize="0"/>
          <p:nvPr/>
        </p:nvPicPr>
        <p:blipFill>
          <a:blip r:embed="rId3">
            <a:alphaModFix/>
          </a:blip>
          <a:stretch>
            <a:fillRect/>
          </a:stretch>
        </p:blipFill>
        <p:spPr>
          <a:xfrm>
            <a:off x="3069375" y="4108350"/>
            <a:ext cx="4153124" cy="2749650"/>
          </a:xfrm>
          <a:prstGeom prst="rect">
            <a:avLst/>
          </a:prstGeom>
          <a:noFill/>
          <a:ln>
            <a:noFill/>
          </a:ln>
        </p:spPr>
      </p:pic>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3"/>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196" name="Google Shape;196;p23"/>
          <p:cNvPicPr preferRelativeResize="0"/>
          <p:nvPr/>
        </p:nvPicPr>
        <p:blipFill>
          <a:blip r:embed="rId3">
            <a:alphaModFix/>
          </a:blip>
          <a:stretch>
            <a:fillRect/>
          </a:stretch>
        </p:blipFill>
        <p:spPr>
          <a:xfrm>
            <a:off x="0" y="0"/>
            <a:ext cx="6065976" cy="4800375"/>
          </a:xfrm>
          <a:prstGeom prst="rect">
            <a:avLst/>
          </a:prstGeom>
          <a:noFill/>
          <a:ln>
            <a:noFill/>
          </a:ln>
        </p:spPr>
      </p:pic>
      <p:pic>
        <p:nvPicPr>
          <p:cNvPr id="197" name="Google Shape;197;p23"/>
          <p:cNvPicPr preferRelativeResize="0"/>
          <p:nvPr/>
        </p:nvPicPr>
        <p:blipFill>
          <a:blip r:embed="rId4">
            <a:alphaModFix/>
          </a:blip>
          <a:stretch>
            <a:fillRect/>
          </a:stretch>
        </p:blipFill>
        <p:spPr>
          <a:xfrm>
            <a:off x="3078025" y="4256373"/>
            <a:ext cx="6065975" cy="2601627"/>
          </a:xfrm>
          <a:prstGeom prst="rect">
            <a:avLst/>
          </a:prstGeom>
          <a:noFill/>
          <a:ln>
            <a:noFill/>
          </a:ln>
        </p:spPr>
      </p:pic>
      <p:pic>
        <p:nvPicPr>
          <p:cNvPr id="198" name="Google Shape;198;p23"/>
          <p:cNvPicPr preferRelativeResize="0"/>
          <p:nvPr/>
        </p:nvPicPr>
        <p:blipFill>
          <a:blip r:embed="rId5">
            <a:alphaModFix/>
          </a:blip>
          <a:stretch>
            <a:fillRect/>
          </a:stretch>
        </p:blipFill>
        <p:spPr>
          <a:xfrm>
            <a:off x="6065975" y="939650"/>
            <a:ext cx="3078025" cy="2305548"/>
          </a:xfrm>
          <a:prstGeom prst="rect">
            <a:avLst/>
          </a:prstGeom>
          <a:noFill/>
          <a:ln>
            <a:noFill/>
          </a:ln>
        </p:spPr>
      </p:pic>
      <p:pic>
        <p:nvPicPr>
          <p:cNvPr id="199" name="Google Shape;199;p23"/>
          <p:cNvPicPr preferRelativeResize="0"/>
          <p:nvPr/>
        </p:nvPicPr>
        <p:blipFill>
          <a:blip r:embed="rId6">
            <a:alphaModFix/>
          </a:blip>
          <a:stretch>
            <a:fillRect/>
          </a:stretch>
        </p:blipFill>
        <p:spPr>
          <a:xfrm>
            <a:off x="0" y="4891329"/>
            <a:ext cx="3577551" cy="1966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206" name="Google Shape;206;p24"/>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663300"/>
                </a:solidFill>
                <a:latin typeface="Comic Sans MS"/>
                <a:ea typeface="Comic Sans MS"/>
                <a:cs typeface="Comic Sans MS"/>
                <a:sym typeface="Comic Sans MS"/>
              </a:rPr>
              <a:t>Domain EUKARYA</a:t>
            </a:r>
            <a:endParaRPr b="1" i="0" sz="4400" u="none" cap="none" strike="noStrike">
              <a:solidFill>
                <a:srgbClr val="663300"/>
              </a:solidFill>
              <a:latin typeface="Comic Sans MS"/>
              <a:ea typeface="Comic Sans MS"/>
              <a:cs typeface="Comic Sans MS"/>
              <a:sym typeface="Comic Sans MS"/>
            </a:endParaRPr>
          </a:p>
          <a:p>
            <a:pPr indent="0" lvl="0" marL="0" marR="0" rtl="0" algn="ctr">
              <a:spcBef>
                <a:spcPts val="0"/>
              </a:spcBef>
              <a:spcAft>
                <a:spcPts val="0"/>
              </a:spcAft>
              <a:buNone/>
            </a:pPr>
            <a:r>
              <a:rPr lang="en-US" sz="3200">
                <a:solidFill>
                  <a:schemeClr val="dk2"/>
                </a:solidFill>
                <a:latin typeface="Comic Sans MS"/>
                <a:ea typeface="Comic Sans MS"/>
                <a:cs typeface="Comic Sans MS"/>
                <a:sym typeface="Comic Sans MS"/>
              </a:rPr>
              <a:t>Kingdom – Animalia</a:t>
            </a:r>
            <a:endParaRPr sz="4400">
              <a:solidFill>
                <a:srgbClr val="663300"/>
              </a:solidFill>
              <a:latin typeface="Comic Sans MS"/>
              <a:ea typeface="Comic Sans MS"/>
              <a:cs typeface="Comic Sans MS"/>
              <a:sym typeface="Comic Sans MS"/>
            </a:endParaRPr>
          </a:p>
        </p:txBody>
      </p:sp>
      <p:sp>
        <p:nvSpPr>
          <p:cNvPr id="207" name="Google Shape;207;p24"/>
          <p:cNvSpPr txBox="1"/>
          <p:nvPr>
            <p:ph idx="1" type="body"/>
          </p:nvPr>
        </p:nvSpPr>
        <p:spPr>
          <a:xfrm>
            <a:off x="-76875" y="1299075"/>
            <a:ext cx="9144000" cy="2734800"/>
          </a:xfrm>
          <a:prstGeom prst="rect">
            <a:avLst/>
          </a:prstGeom>
          <a:noFill/>
          <a:ln>
            <a:noFill/>
          </a:ln>
        </p:spPr>
        <p:txBody>
          <a:bodyPr anchorCtr="0" anchor="t" bIns="45700" lIns="91425" spcFirstLastPara="1" rIns="91425" wrap="square" tIns="45700">
            <a:noAutofit/>
          </a:bodyPr>
          <a:lstStyle/>
          <a:p>
            <a:pPr indent="-419100" lvl="0" marL="457200" marR="0" rtl="0" algn="l">
              <a:spcBef>
                <a:spcPts val="0"/>
              </a:spcBef>
              <a:spcAft>
                <a:spcPts val="0"/>
              </a:spcAft>
              <a:buClr>
                <a:srgbClr val="000000"/>
              </a:buClr>
              <a:buSzPts val="3000"/>
              <a:buFont typeface="Ubuntu"/>
              <a:buChar char="•"/>
            </a:pPr>
            <a:r>
              <a:rPr lang="en-US">
                <a:solidFill>
                  <a:srgbClr val="000000"/>
                </a:solidFill>
                <a:latin typeface="Ubuntu"/>
                <a:ea typeface="Ubuntu"/>
                <a:cs typeface="Ubuntu"/>
                <a:sym typeface="Ubuntu"/>
              </a:rPr>
              <a:t>Number of cells - Multicellular</a:t>
            </a:r>
            <a:endParaRPr>
              <a:solidFill>
                <a:srgbClr val="000000"/>
              </a:solidFill>
              <a:latin typeface="Ubuntu"/>
              <a:ea typeface="Ubuntu"/>
              <a:cs typeface="Ubuntu"/>
              <a:sym typeface="Ubuntu"/>
            </a:endParaRPr>
          </a:p>
          <a:p>
            <a:pPr indent="-419100" lvl="0" marL="457200" marR="0" rtl="0" algn="l">
              <a:spcBef>
                <a:spcPts val="0"/>
              </a:spcBef>
              <a:spcAft>
                <a:spcPts val="0"/>
              </a:spcAft>
              <a:buClr>
                <a:srgbClr val="000000"/>
              </a:buClr>
              <a:buSzPts val="3000"/>
              <a:buFont typeface="Ubuntu"/>
              <a:buChar char="•"/>
            </a:pPr>
            <a:r>
              <a:rPr lang="en-US">
                <a:solidFill>
                  <a:srgbClr val="000000"/>
                </a:solidFill>
                <a:latin typeface="Ubuntu"/>
                <a:ea typeface="Ubuntu"/>
                <a:cs typeface="Ubuntu"/>
                <a:sym typeface="Ubuntu"/>
              </a:rPr>
              <a:t>Type of cells - Eukaryotic</a:t>
            </a:r>
            <a:endParaRPr>
              <a:solidFill>
                <a:srgbClr val="000000"/>
              </a:solidFill>
              <a:latin typeface="Ubuntu"/>
              <a:ea typeface="Ubuntu"/>
              <a:cs typeface="Ubuntu"/>
              <a:sym typeface="Ubuntu"/>
            </a:endParaRPr>
          </a:p>
          <a:p>
            <a:pPr indent="-419100" lvl="0" marL="457200" marR="0" rtl="0" algn="l">
              <a:spcBef>
                <a:spcPts val="0"/>
              </a:spcBef>
              <a:spcAft>
                <a:spcPts val="0"/>
              </a:spcAft>
              <a:buClr>
                <a:srgbClr val="000000"/>
              </a:buClr>
              <a:buSzPts val="3000"/>
              <a:buFont typeface="Ubuntu"/>
              <a:buChar char="•"/>
            </a:pPr>
            <a:r>
              <a:rPr lang="en-US">
                <a:solidFill>
                  <a:srgbClr val="000000"/>
                </a:solidFill>
                <a:latin typeface="Ubuntu"/>
                <a:ea typeface="Ubuntu"/>
                <a:cs typeface="Ubuntu"/>
                <a:sym typeface="Ubuntu"/>
              </a:rPr>
              <a:t>Cell structures - No cell wall</a:t>
            </a:r>
            <a:endParaRPr>
              <a:solidFill>
                <a:srgbClr val="000000"/>
              </a:solidFill>
              <a:latin typeface="Ubuntu"/>
              <a:ea typeface="Ubuntu"/>
              <a:cs typeface="Ubuntu"/>
              <a:sym typeface="Ubuntu"/>
            </a:endParaRPr>
          </a:p>
          <a:p>
            <a:pPr indent="-419100" lvl="0" marL="457200" marR="0" rtl="0" algn="l">
              <a:spcBef>
                <a:spcPts val="0"/>
              </a:spcBef>
              <a:spcAft>
                <a:spcPts val="0"/>
              </a:spcAft>
              <a:buClr>
                <a:srgbClr val="000000"/>
              </a:buClr>
              <a:buSzPts val="3000"/>
              <a:buFont typeface="Ubuntu"/>
              <a:buChar char="•"/>
            </a:pPr>
            <a:r>
              <a:rPr lang="en-US">
                <a:solidFill>
                  <a:srgbClr val="000000"/>
                </a:solidFill>
                <a:latin typeface="Ubuntu"/>
                <a:ea typeface="Ubuntu"/>
                <a:cs typeface="Ubuntu"/>
                <a:sym typeface="Ubuntu"/>
              </a:rPr>
              <a:t>Mode of nutrition - Heterotrophic</a:t>
            </a:r>
            <a:endParaRPr>
              <a:solidFill>
                <a:srgbClr val="000000"/>
              </a:solidFill>
              <a:latin typeface="Ubuntu"/>
              <a:ea typeface="Ubuntu"/>
              <a:cs typeface="Ubuntu"/>
              <a:sym typeface="Ubuntu"/>
            </a:endParaRPr>
          </a:p>
          <a:p>
            <a:pPr indent="-419100" lvl="0" marL="457200" marR="0" rtl="0" algn="l">
              <a:spcBef>
                <a:spcPts val="0"/>
              </a:spcBef>
              <a:spcAft>
                <a:spcPts val="0"/>
              </a:spcAft>
              <a:buClr>
                <a:srgbClr val="000000"/>
              </a:buClr>
              <a:buSzPts val="3000"/>
              <a:buFont typeface="Ubuntu"/>
              <a:buChar char="•"/>
            </a:pPr>
            <a:r>
              <a:rPr lang="en-US">
                <a:solidFill>
                  <a:srgbClr val="000000"/>
                </a:solidFill>
                <a:latin typeface="Ubuntu"/>
                <a:ea typeface="Ubuntu"/>
                <a:cs typeface="Ubuntu"/>
                <a:sym typeface="Ubuntu"/>
              </a:rPr>
              <a:t>Type of reproduction - Reproduce sexually</a:t>
            </a:r>
            <a:endParaRPr>
              <a:solidFill>
                <a:srgbClr val="000000"/>
              </a:solidFill>
              <a:latin typeface="Ubuntu"/>
              <a:ea typeface="Ubuntu"/>
              <a:cs typeface="Ubuntu"/>
              <a:sym typeface="Ubuntu"/>
            </a:endParaRPr>
          </a:p>
          <a:p>
            <a:pPr indent="0" lvl="0" marL="0" marR="0" rtl="0" algn="l">
              <a:spcBef>
                <a:spcPts val="0"/>
              </a:spcBef>
              <a:spcAft>
                <a:spcPts val="0"/>
              </a:spcAft>
              <a:buNone/>
            </a:pPr>
            <a:r>
              <a:t/>
            </a:r>
            <a:endParaRPr sz="3200">
              <a:latin typeface="Ubuntu"/>
              <a:ea typeface="Ubuntu"/>
              <a:cs typeface="Ubuntu"/>
              <a:sym typeface="Ubuntu"/>
            </a:endParaRPr>
          </a:p>
        </p:txBody>
      </p:sp>
      <p:pic>
        <p:nvPicPr>
          <p:cNvPr id="208" name="Google Shape;208;p24"/>
          <p:cNvPicPr preferRelativeResize="0"/>
          <p:nvPr/>
        </p:nvPicPr>
        <p:blipFill rotWithShape="1">
          <a:blip r:embed="rId3">
            <a:alphaModFix/>
          </a:blip>
          <a:srcRect b="13560" l="7149" r="0" t="11522"/>
          <a:stretch/>
        </p:blipFill>
        <p:spPr>
          <a:xfrm>
            <a:off x="6925525" y="4507500"/>
            <a:ext cx="2142725" cy="2345174"/>
          </a:xfrm>
          <a:prstGeom prst="rect">
            <a:avLst/>
          </a:prstGeom>
          <a:noFill/>
          <a:ln>
            <a:noFill/>
          </a:ln>
        </p:spPr>
      </p:pic>
      <p:pic>
        <p:nvPicPr>
          <p:cNvPr id="209" name="Google Shape;209;p24"/>
          <p:cNvPicPr preferRelativeResize="0"/>
          <p:nvPr/>
        </p:nvPicPr>
        <p:blipFill rotWithShape="1">
          <a:blip r:embed="rId4">
            <a:alphaModFix/>
          </a:blip>
          <a:srcRect b="31030" l="0" r="0" t="29167"/>
          <a:stretch/>
        </p:blipFill>
        <p:spPr>
          <a:xfrm>
            <a:off x="2758938" y="4507488"/>
            <a:ext cx="4048125" cy="2145750"/>
          </a:xfrm>
          <a:prstGeom prst="rect">
            <a:avLst/>
          </a:prstGeom>
          <a:noFill/>
          <a:ln>
            <a:noFill/>
          </a:ln>
        </p:spPr>
      </p:pic>
      <p:sp>
        <p:nvSpPr>
          <p:cNvPr id="210" name="Google Shape;210;p24"/>
          <p:cNvSpPr txBox="1"/>
          <p:nvPr/>
        </p:nvSpPr>
        <p:spPr>
          <a:xfrm>
            <a:off x="963750" y="3970800"/>
            <a:ext cx="1795200" cy="2734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Ubuntu"/>
              <a:ea typeface="Ubuntu"/>
              <a:cs typeface="Ubuntu"/>
              <a:sym typeface="Ubuntu"/>
            </a:endParaRPr>
          </a:p>
        </p:txBody>
      </p:sp>
      <p:pic>
        <p:nvPicPr>
          <p:cNvPr id="211" name="Google Shape;211;p24"/>
          <p:cNvPicPr preferRelativeResize="0"/>
          <p:nvPr/>
        </p:nvPicPr>
        <p:blipFill>
          <a:blip r:embed="rId5">
            <a:alphaModFix/>
          </a:blip>
          <a:stretch>
            <a:fillRect/>
          </a:stretch>
        </p:blipFill>
        <p:spPr>
          <a:xfrm>
            <a:off x="334500" y="4363462"/>
            <a:ext cx="1795200" cy="2433824"/>
          </a:xfrm>
          <a:prstGeom prst="rect">
            <a:avLst/>
          </a:prstGeom>
          <a:noFill/>
          <a:ln>
            <a:noFill/>
          </a:ln>
        </p:spPr>
      </p:pic>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5"/>
          <p:cNvSpPr txBox="1"/>
          <p:nvPr>
            <p:ph idx="1" type="body"/>
          </p:nvPr>
        </p:nvSpPr>
        <p:spPr>
          <a:xfrm>
            <a:off x="133325" y="1143000"/>
            <a:ext cx="8835300" cy="5105400"/>
          </a:xfrm>
          <a:prstGeom prst="rect">
            <a:avLst/>
          </a:prstGeom>
          <a:noFill/>
          <a:ln>
            <a:noFill/>
          </a:ln>
        </p:spPr>
        <p:txBody>
          <a:bodyPr anchorCtr="0" anchor="t" bIns="45700" lIns="91425" spcFirstLastPara="1" rIns="91425" wrap="square" tIns="45700">
            <a:noAutofit/>
          </a:bodyPr>
          <a:lstStyle/>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More than just cats and dogs!</a:t>
            </a:r>
            <a:endParaRPr sz="3200">
              <a:latin typeface="Ubuntu"/>
              <a:ea typeface="Ubuntu"/>
              <a:cs typeface="Ubuntu"/>
              <a:sym typeface="Ubuntu"/>
            </a:endParaRPr>
          </a:p>
        </p:txBody>
      </p:sp>
      <p:pic>
        <p:nvPicPr>
          <p:cNvPr descr="IMG_5723.JPG" id="218" name="Google Shape;218;p25"/>
          <p:cNvPicPr preferRelativeResize="0"/>
          <p:nvPr/>
        </p:nvPicPr>
        <p:blipFill rotWithShape="1">
          <a:blip r:embed="rId3">
            <a:alphaModFix/>
          </a:blip>
          <a:srcRect b="20145" l="6549" r="17288" t="20689"/>
          <a:stretch/>
        </p:blipFill>
        <p:spPr>
          <a:xfrm>
            <a:off x="4736339" y="1681825"/>
            <a:ext cx="2318752" cy="2401733"/>
          </a:xfrm>
          <a:prstGeom prst="rect">
            <a:avLst/>
          </a:prstGeom>
          <a:noFill/>
          <a:ln>
            <a:noFill/>
          </a:ln>
        </p:spPr>
      </p:pic>
      <p:sp>
        <p:nvSpPr>
          <p:cNvPr id="219" name="Google Shape;219;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220" name="Google Shape;220;p25"/>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663300"/>
                </a:solidFill>
                <a:latin typeface="Ubuntu"/>
                <a:ea typeface="Ubuntu"/>
                <a:cs typeface="Ubuntu"/>
                <a:sym typeface="Ubuntu"/>
              </a:rPr>
              <a:t>Domain EUKARYA</a:t>
            </a:r>
            <a:endParaRPr b="1" i="0" sz="4400" u="none" cap="none" strike="noStrike">
              <a:solidFill>
                <a:srgbClr val="663300"/>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Animalia</a:t>
            </a:r>
            <a:endParaRPr sz="4400">
              <a:solidFill>
                <a:srgbClr val="663300"/>
              </a:solidFill>
              <a:latin typeface="Ubuntu"/>
              <a:ea typeface="Ubuntu"/>
              <a:cs typeface="Ubuntu"/>
              <a:sym typeface="Ubuntu"/>
            </a:endParaRPr>
          </a:p>
        </p:txBody>
      </p:sp>
      <p:pic>
        <p:nvPicPr>
          <p:cNvPr id="221" name="Google Shape;221;p25"/>
          <p:cNvPicPr preferRelativeResize="0"/>
          <p:nvPr/>
        </p:nvPicPr>
        <p:blipFill>
          <a:blip r:embed="rId4">
            <a:alphaModFix/>
          </a:blip>
          <a:stretch>
            <a:fillRect/>
          </a:stretch>
        </p:blipFill>
        <p:spPr>
          <a:xfrm>
            <a:off x="0" y="1752275"/>
            <a:ext cx="2318750" cy="1865572"/>
          </a:xfrm>
          <a:prstGeom prst="rect">
            <a:avLst/>
          </a:prstGeom>
          <a:noFill/>
          <a:ln>
            <a:noFill/>
          </a:ln>
        </p:spPr>
      </p:pic>
      <p:pic>
        <p:nvPicPr>
          <p:cNvPr id="222" name="Google Shape;222;p25"/>
          <p:cNvPicPr preferRelativeResize="0"/>
          <p:nvPr/>
        </p:nvPicPr>
        <p:blipFill>
          <a:blip r:embed="rId5">
            <a:alphaModFix/>
          </a:blip>
          <a:stretch>
            <a:fillRect/>
          </a:stretch>
        </p:blipFill>
        <p:spPr>
          <a:xfrm>
            <a:off x="-183650" y="5516250"/>
            <a:ext cx="2545400" cy="1365700"/>
          </a:xfrm>
          <a:prstGeom prst="rect">
            <a:avLst/>
          </a:prstGeom>
          <a:noFill/>
          <a:ln>
            <a:noFill/>
          </a:ln>
        </p:spPr>
      </p:pic>
      <p:pic>
        <p:nvPicPr>
          <p:cNvPr id="223" name="Google Shape;223;p25"/>
          <p:cNvPicPr preferRelativeResize="0"/>
          <p:nvPr/>
        </p:nvPicPr>
        <p:blipFill>
          <a:blip r:embed="rId6">
            <a:alphaModFix/>
          </a:blip>
          <a:stretch>
            <a:fillRect/>
          </a:stretch>
        </p:blipFill>
        <p:spPr>
          <a:xfrm>
            <a:off x="2431863" y="3348200"/>
            <a:ext cx="2247900" cy="1905000"/>
          </a:xfrm>
          <a:prstGeom prst="rect">
            <a:avLst/>
          </a:prstGeom>
          <a:noFill/>
          <a:ln>
            <a:noFill/>
          </a:ln>
        </p:spPr>
      </p:pic>
      <p:pic>
        <p:nvPicPr>
          <p:cNvPr id="224" name="Google Shape;224;p25"/>
          <p:cNvPicPr preferRelativeResize="0"/>
          <p:nvPr/>
        </p:nvPicPr>
        <p:blipFill rotWithShape="1">
          <a:blip r:embed="rId7">
            <a:alphaModFix/>
          </a:blip>
          <a:srcRect b="11347" l="21959" r="12800" t="7192"/>
          <a:stretch/>
        </p:blipFill>
        <p:spPr>
          <a:xfrm>
            <a:off x="2414850" y="5151884"/>
            <a:ext cx="2152225" cy="1768166"/>
          </a:xfrm>
          <a:prstGeom prst="rect">
            <a:avLst/>
          </a:prstGeom>
          <a:noFill/>
          <a:ln>
            <a:noFill/>
          </a:ln>
        </p:spPr>
      </p:pic>
      <p:pic>
        <p:nvPicPr>
          <p:cNvPr id="225" name="Google Shape;225;p25"/>
          <p:cNvPicPr preferRelativeResize="0"/>
          <p:nvPr/>
        </p:nvPicPr>
        <p:blipFill>
          <a:blip r:embed="rId8">
            <a:alphaModFix/>
          </a:blip>
          <a:stretch>
            <a:fillRect/>
          </a:stretch>
        </p:blipFill>
        <p:spPr>
          <a:xfrm>
            <a:off x="2527550" y="1752263"/>
            <a:ext cx="2152225" cy="1581050"/>
          </a:xfrm>
          <a:prstGeom prst="rect">
            <a:avLst/>
          </a:prstGeom>
          <a:noFill/>
          <a:ln>
            <a:noFill/>
          </a:ln>
        </p:spPr>
      </p:pic>
      <p:pic>
        <p:nvPicPr>
          <p:cNvPr id="226" name="Google Shape;226;p25"/>
          <p:cNvPicPr preferRelativeResize="0"/>
          <p:nvPr/>
        </p:nvPicPr>
        <p:blipFill>
          <a:blip r:embed="rId9">
            <a:alphaModFix/>
          </a:blip>
          <a:stretch>
            <a:fillRect/>
          </a:stretch>
        </p:blipFill>
        <p:spPr>
          <a:xfrm>
            <a:off x="6719300" y="3548225"/>
            <a:ext cx="2438400" cy="1504950"/>
          </a:xfrm>
          <a:prstGeom prst="rect">
            <a:avLst/>
          </a:prstGeom>
          <a:noFill/>
          <a:ln>
            <a:noFill/>
          </a:ln>
        </p:spPr>
      </p:pic>
      <p:pic>
        <p:nvPicPr>
          <p:cNvPr id="227" name="Google Shape;227;p25"/>
          <p:cNvPicPr preferRelativeResize="0"/>
          <p:nvPr/>
        </p:nvPicPr>
        <p:blipFill>
          <a:blip r:embed="rId10">
            <a:alphaModFix/>
          </a:blip>
          <a:stretch>
            <a:fillRect/>
          </a:stretch>
        </p:blipFill>
        <p:spPr>
          <a:xfrm>
            <a:off x="7111650" y="1297575"/>
            <a:ext cx="2046050" cy="2250650"/>
          </a:xfrm>
          <a:prstGeom prst="rect">
            <a:avLst/>
          </a:prstGeom>
          <a:noFill/>
          <a:ln>
            <a:noFill/>
          </a:ln>
        </p:spPr>
      </p:pic>
      <p:pic>
        <p:nvPicPr>
          <p:cNvPr id="228" name="Google Shape;228;p25"/>
          <p:cNvPicPr preferRelativeResize="0"/>
          <p:nvPr/>
        </p:nvPicPr>
        <p:blipFill>
          <a:blip r:embed="rId11">
            <a:alphaModFix/>
          </a:blip>
          <a:stretch>
            <a:fillRect/>
          </a:stretch>
        </p:blipFill>
        <p:spPr>
          <a:xfrm>
            <a:off x="6719300" y="5053163"/>
            <a:ext cx="2438400" cy="1828787"/>
          </a:xfrm>
          <a:prstGeom prst="rect">
            <a:avLst/>
          </a:prstGeom>
          <a:noFill/>
          <a:ln>
            <a:noFill/>
          </a:ln>
        </p:spPr>
      </p:pic>
      <p:pic>
        <p:nvPicPr>
          <p:cNvPr descr="FullSizeRender (1).jpg" id="229" name="Google Shape;229;p25"/>
          <p:cNvPicPr preferRelativeResize="0"/>
          <p:nvPr/>
        </p:nvPicPr>
        <p:blipFill rotWithShape="1">
          <a:blip r:embed="rId12">
            <a:alphaModFix/>
          </a:blip>
          <a:srcRect b="8517" l="4933" r="0" t="0"/>
          <a:stretch/>
        </p:blipFill>
        <p:spPr>
          <a:xfrm>
            <a:off x="4620163" y="4264449"/>
            <a:ext cx="2046052" cy="2163000"/>
          </a:xfrm>
          <a:prstGeom prst="rect">
            <a:avLst/>
          </a:prstGeom>
          <a:noFill/>
          <a:ln>
            <a:noFill/>
          </a:ln>
        </p:spPr>
      </p:pic>
      <p:pic>
        <p:nvPicPr>
          <p:cNvPr id="230" name="Google Shape;230;p25"/>
          <p:cNvPicPr preferRelativeResize="0"/>
          <p:nvPr/>
        </p:nvPicPr>
        <p:blipFill>
          <a:blip r:embed="rId13">
            <a:alphaModFix/>
          </a:blip>
          <a:stretch>
            <a:fillRect/>
          </a:stretch>
        </p:blipFill>
        <p:spPr>
          <a:xfrm>
            <a:off x="311825" y="3617838"/>
            <a:ext cx="1554449" cy="1828774"/>
          </a:xfrm>
          <a:prstGeom prst="rect">
            <a:avLst/>
          </a:prstGeom>
          <a:noFill/>
          <a:ln>
            <a:noFill/>
          </a:ln>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6"/>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237" name="Google Shape;237;p26"/>
          <p:cNvPicPr preferRelativeResize="0"/>
          <p:nvPr/>
        </p:nvPicPr>
        <p:blipFill rotWithShape="1">
          <a:blip r:embed="rId3">
            <a:alphaModFix/>
          </a:blip>
          <a:srcRect b="0" l="3679" r="0" t="0"/>
          <a:stretch/>
        </p:blipFill>
        <p:spPr>
          <a:xfrm>
            <a:off x="0" y="1481513"/>
            <a:ext cx="9144000" cy="37566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244" name="Google Shape;244;p27"/>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663300"/>
                </a:solidFill>
                <a:latin typeface="Ubuntu"/>
                <a:ea typeface="Ubuntu"/>
                <a:cs typeface="Ubuntu"/>
                <a:sym typeface="Ubuntu"/>
              </a:rPr>
              <a:t>Domain EUKARYA</a:t>
            </a:r>
            <a:endParaRPr b="1" i="0" sz="4400" u="none" cap="none" strike="noStrike">
              <a:solidFill>
                <a:srgbClr val="663300"/>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Protista</a:t>
            </a:r>
            <a:endParaRPr sz="4400">
              <a:solidFill>
                <a:srgbClr val="663300"/>
              </a:solidFill>
              <a:latin typeface="Ubuntu"/>
              <a:ea typeface="Ubuntu"/>
              <a:cs typeface="Ubuntu"/>
              <a:sym typeface="Ubuntu"/>
            </a:endParaRPr>
          </a:p>
        </p:txBody>
      </p:sp>
      <p:sp>
        <p:nvSpPr>
          <p:cNvPr id="245" name="Google Shape;245;p27"/>
          <p:cNvSpPr txBox="1"/>
          <p:nvPr>
            <p:ph idx="1" type="body"/>
          </p:nvPr>
        </p:nvSpPr>
        <p:spPr>
          <a:xfrm>
            <a:off x="126225" y="1143000"/>
            <a:ext cx="8835300" cy="5105400"/>
          </a:xfrm>
          <a:prstGeom prst="rect">
            <a:avLst/>
          </a:prstGeom>
          <a:noFill/>
          <a:ln>
            <a:noFill/>
          </a:ln>
        </p:spPr>
        <p:txBody>
          <a:bodyPr anchorCtr="0" anchor="t" bIns="45700" lIns="91425" spcFirstLastPara="1" rIns="91425" wrap="square" tIns="45700">
            <a:noAutofit/>
          </a:bodyPr>
          <a:lstStyle/>
          <a:p>
            <a:pPr indent="-419100" lvl="0" marL="457200" marR="0" rtl="0" algn="l">
              <a:spcBef>
                <a:spcPts val="0"/>
              </a:spcBef>
              <a:spcAft>
                <a:spcPts val="0"/>
              </a:spcAft>
              <a:buSzPts val="3000"/>
              <a:buFont typeface="Ubuntu"/>
              <a:buChar char="•"/>
            </a:pPr>
            <a:r>
              <a:rPr lang="en-US" sz="3200">
                <a:latin typeface="Ubuntu"/>
                <a:ea typeface="Ubuntu"/>
                <a:cs typeface="Ubuntu"/>
                <a:sym typeface="Ubuntu"/>
              </a:rPr>
              <a:t>Number of cells - Multicellular or Unicellular</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Type of cells - Eukaryotic</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Cell structures - cell wall or no cell wall </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Mode of nutrition - Heterotrophic or Autotrophic</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Type of reproduction - Reproduce sexually or asexually</a:t>
            </a:r>
            <a:endParaRPr sz="3200">
              <a:latin typeface="Ubuntu"/>
              <a:ea typeface="Ubuntu"/>
              <a:cs typeface="Ubuntu"/>
              <a:sym typeface="Ubuntu"/>
            </a:endParaRPr>
          </a:p>
          <a:p>
            <a:pPr indent="0" lvl="0" marL="0" marR="0" rtl="0" algn="l">
              <a:spcBef>
                <a:spcPts val="0"/>
              </a:spcBef>
              <a:spcAft>
                <a:spcPts val="0"/>
              </a:spcAft>
              <a:buNone/>
            </a:pPr>
            <a:r>
              <a:t/>
            </a:r>
            <a:endParaRPr sz="3200">
              <a:latin typeface="Ubuntu"/>
              <a:ea typeface="Ubuntu"/>
              <a:cs typeface="Ubuntu"/>
              <a:sym typeface="Ubuntu"/>
            </a:endParaRPr>
          </a:p>
        </p:txBody>
      </p:sp>
      <p:pic>
        <p:nvPicPr>
          <p:cNvPr id="246" name="Google Shape;246;p27"/>
          <p:cNvPicPr preferRelativeResize="0"/>
          <p:nvPr/>
        </p:nvPicPr>
        <p:blipFill rotWithShape="1">
          <a:blip r:embed="rId3">
            <a:alphaModFix/>
          </a:blip>
          <a:srcRect b="0" l="9215" r="11475" t="0"/>
          <a:stretch/>
        </p:blipFill>
        <p:spPr>
          <a:xfrm>
            <a:off x="515975" y="4898400"/>
            <a:ext cx="2074850" cy="1959600"/>
          </a:xfrm>
          <a:prstGeom prst="rect">
            <a:avLst/>
          </a:prstGeom>
          <a:noFill/>
          <a:ln>
            <a:noFill/>
          </a:ln>
        </p:spPr>
      </p:pic>
      <p:pic>
        <p:nvPicPr>
          <p:cNvPr id="247" name="Google Shape;247;p27"/>
          <p:cNvPicPr preferRelativeResize="0"/>
          <p:nvPr/>
        </p:nvPicPr>
        <p:blipFill>
          <a:blip r:embed="rId4">
            <a:alphaModFix/>
          </a:blip>
          <a:stretch>
            <a:fillRect/>
          </a:stretch>
        </p:blipFill>
        <p:spPr>
          <a:xfrm>
            <a:off x="3223339" y="4944225"/>
            <a:ext cx="2697325" cy="1867950"/>
          </a:xfrm>
          <a:prstGeom prst="rect">
            <a:avLst/>
          </a:prstGeom>
          <a:noFill/>
          <a:ln>
            <a:noFill/>
          </a:ln>
        </p:spPr>
      </p:pic>
      <p:pic>
        <p:nvPicPr>
          <p:cNvPr id="248" name="Google Shape;248;p27"/>
          <p:cNvPicPr preferRelativeResize="0"/>
          <p:nvPr/>
        </p:nvPicPr>
        <p:blipFill>
          <a:blip r:embed="rId5">
            <a:alphaModFix/>
          </a:blip>
          <a:stretch>
            <a:fillRect/>
          </a:stretch>
        </p:blipFill>
        <p:spPr>
          <a:xfrm>
            <a:off x="6866575" y="4974600"/>
            <a:ext cx="1811653" cy="1807199"/>
          </a:xfrm>
          <a:prstGeom prst="rect">
            <a:avLst/>
          </a:prstGeom>
          <a:noFill/>
          <a:ln>
            <a:noFill/>
          </a:ln>
        </p:spPr>
      </p:pic>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255" name="Google Shape;255;p28"/>
          <p:cNvSpPr txBox="1"/>
          <p:nvPr>
            <p:ph type="title"/>
          </p:nvPr>
        </p:nvSpPr>
        <p:spPr>
          <a:xfrm>
            <a:off x="0" y="0"/>
            <a:ext cx="58902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663300"/>
                </a:solidFill>
                <a:latin typeface="Ubuntu"/>
                <a:ea typeface="Ubuntu"/>
                <a:cs typeface="Ubuntu"/>
                <a:sym typeface="Ubuntu"/>
              </a:rPr>
              <a:t>EUKARYA</a:t>
            </a:r>
            <a:endParaRPr b="1" i="0" sz="4400" u="none" cap="none" strike="noStrike">
              <a:solidFill>
                <a:srgbClr val="663300"/>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Protista</a:t>
            </a:r>
            <a:endParaRPr sz="4400">
              <a:solidFill>
                <a:srgbClr val="663300"/>
              </a:solidFill>
              <a:latin typeface="Ubuntu"/>
              <a:ea typeface="Ubuntu"/>
              <a:cs typeface="Ubuntu"/>
              <a:sym typeface="Ubuntu"/>
            </a:endParaRPr>
          </a:p>
        </p:txBody>
      </p:sp>
      <p:sp>
        <p:nvSpPr>
          <p:cNvPr id="256" name="Google Shape;256;p28"/>
          <p:cNvSpPr txBox="1"/>
          <p:nvPr>
            <p:ph idx="1" type="body"/>
          </p:nvPr>
        </p:nvSpPr>
        <p:spPr>
          <a:xfrm>
            <a:off x="-75" y="1143000"/>
            <a:ext cx="6397500" cy="5562600"/>
          </a:xfrm>
          <a:prstGeom prst="rect">
            <a:avLst/>
          </a:prstGeom>
          <a:noFill/>
          <a:ln>
            <a:noFill/>
          </a:ln>
        </p:spPr>
        <p:txBody>
          <a:bodyPr anchorCtr="0" anchor="t" bIns="45700" lIns="91425" spcFirstLastPara="1" rIns="91425" wrap="square" tIns="45700">
            <a:noAutofit/>
          </a:bodyPr>
          <a:lstStyle/>
          <a:p>
            <a:pPr indent="-431800" lvl="0" marL="457200" rtl="0" algn="l">
              <a:spcBef>
                <a:spcPts val="0"/>
              </a:spcBef>
              <a:spcAft>
                <a:spcPts val="0"/>
              </a:spcAft>
              <a:buSzPts val="3200"/>
              <a:buFont typeface="Ubuntu"/>
              <a:buChar char="•"/>
            </a:pPr>
            <a:r>
              <a:rPr lang="en-US" sz="3200">
                <a:latin typeface="Ubuntu"/>
                <a:ea typeface="Ubuntu"/>
                <a:cs typeface="Ubuntu"/>
                <a:sym typeface="Ubuntu"/>
              </a:rPr>
              <a:t>Anything that is eukaryotic but not a animal, plant, or fungi</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Animal like: heterotrophic consumer, mobile</a:t>
            </a:r>
            <a:br>
              <a:rPr lang="en-US" sz="3200">
                <a:latin typeface="Ubuntu"/>
                <a:ea typeface="Ubuntu"/>
                <a:cs typeface="Ubuntu"/>
                <a:sym typeface="Ubuntu"/>
              </a:rPr>
            </a:b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Plant like: autotrophic</a:t>
            </a:r>
            <a:br>
              <a:rPr lang="en-US" sz="3200">
                <a:latin typeface="Ubuntu"/>
                <a:ea typeface="Ubuntu"/>
                <a:cs typeface="Ubuntu"/>
                <a:sym typeface="Ubuntu"/>
              </a:rPr>
            </a:br>
            <a:br>
              <a:rPr lang="en-US" sz="3200">
                <a:latin typeface="Ubuntu"/>
                <a:ea typeface="Ubuntu"/>
                <a:cs typeface="Ubuntu"/>
                <a:sym typeface="Ubuntu"/>
              </a:rPr>
            </a:b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Fungi like: heterotrophic decomposers</a:t>
            </a:r>
            <a:endParaRPr sz="3200">
              <a:latin typeface="Ubuntu"/>
              <a:ea typeface="Ubuntu"/>
              <a:cs typeface="Ubuntu"/>
              <a:sym typeface="Ubuntu"/>
            </a:endParaRPr>
          </a:p>
        </p:txBody>
      </p:sp>
      <p:pic>
        <p:nvPicPr>
          <p:cNvPr id="257" name="Google Shape;257;p28"/>
          <p:cNvPicPr preferRelativeResize="0"/>
          <p:nvPr/>
        </p:nvPicPr>
        <p:blipFill>
          <a:blip r:embed="rId3">
            <a:alphaModFix/>
          </a:blip>
          <a:stretch>
            <a:fillRect/>
          </a:stretch>
        </p:blipFill>
        <p:spPr>
          <a:xfrm>
            <a:off x="6735830" y="1483675"/>
            <a:ext cx="2276516" cy="1541525"/>
          </a:xfrm>
          <a:prstGeom prst="rect">
            <a:avLst/>
          </a:prstGeom>
          <a:noFill/>
          <a:ln>
            <a:noFill/>
          </a:ln>
        </p:spPr>
      </p:pic>
      <p:pic>
        <p:nvPicPr>
          <p:cNvPr id="258" name="Google Shape;258;p28"/>
          <p:cNvPicPr preferRelativeResize="0"/>
          <p:nvPr/>
        </p:nvPicPr>
        <p:blipFill>
          <a:blip r:embed="rId4">
            <a:alphaModFix/>
          </a:blip>
          <a:stretch>
            <a:fillRect/>
          </a:stretch>
        </p:blipFill>
        <p:spPr>
          <a:xfrm>
            <a:off x="6594038" y="5197325"/>
            <a:ext cx="2374549" cy="1541525"/>
          </a:xfrm>
          <a:prstGeom prst="rect">
            <a:avLst/>
          </a:prstGeom>
          <a:noFill/>
          <a:ln>
            <a:noFill/>
          </a:ln>
        </p:spPr>
      </p:pic>
      <p:pic>
        <p:nvPicPr>
          <p:cNvPr id="259" name="Google Shape;259;p28"/>
          <p:cNvPicPr preferRelativeResize="0"/>
          <p:nvPr/>
        </p:nvPicPr>
        <p:blipFill>
          <a:blip r:embed="rId5">
            <a:alphaModFix/>
          </a:blip>
          <a:stretch>
            <a:fillRect/>
          </a:stretch>
        </p:blipFill>
        <p:spPr>
          <a:xfrm>
            <a:off x="6550275" y="3340500"/>
            <a:ext cx="2462075" cy="1541525"/>
          </a:xfrm>
          <a:prstGeom prst="rect">
            <a:avLst/>
          </a:prstGeom>
          <a:noFill/>
          <a:ln>
            <a:noFill/>
          </a:ln>
        </p:spPr>
      </p:pic>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72" name="Google Shape;72;p11"/>
          <p:cNvSpPr txBox="1"/>
          <p:nvPr>
            <p:ph idx="1" type="body"/>
          </p:nvPr>
        </p:nvSpPr>
        <p:spPr>
          <a:xfrm>
            <a:off x="698500" y="1295400"/>
            <a:ext cx="77724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None/>
            </a:pPr>
            <a:r>
              <a:rPr b="1" i="0" lang="en-US" sz="3200" u="none" cap="none" strike="noStrike">
                <a:solidFill>
                  <a:schemeClr val="dk2"/>
                </a:solidFill>
                <a:latin typeface="Ubuntu"/>
                <a:ea typeface="Ubuntu"/>
                <a:cs typeface="Ubuntu"/>
                <a:sym typeface="Ubuntu"/>
              </a:rPr>
              <a:t>Domain</a:t>
            </a:r>
            <a:endParaRPr>
              <a:latin typeface="Ubuntu"/>
              <a:ea typeface="Ubuntu"/>
              <a:cs typeface="Ubuntu"/>
              <a:sym typeface="Ubuntu"/>
            </a:endParaRPr>
          </a:p>
          <a:p>
            <a:pPr indent="-342900" lvl="0" marL="800100" marR="0" rtl="0" algn="l">
              <a:lnSpc>
                <a:spcPct val="90000"/>
              </a:lnSpc>
              <a:spcBef>
                <a:spcPts val="640"/>
              </a:spcBef>
              <a:spcAft>
                <a:spcPts val="0"/>
              </a:spcAft>
              <a:buNone/>
            </a:pPr>
            <a:r>
              <a:rPr b="1" i="0" lang="en-US" sz="3200" u="none" cap="none" strike="noStrike">
                <a:solidFill>
                  <a:schemeClr val="dk2"/>
                </a:solidFill>
                <a:latin typeface="Ubuntu"/>
                <a:ea typeface="Ubuntu"/>
                <a:cs typeface="Ubuntu"/>
                <a:sym typeface="Ubuntu"/>
              </a:rPr>
              <a:t>Kingdom</a:t>
            </a:r>
            <a:endParaRPr>
              <a:latin typeface="Ubuntu"/>
              <a:ea typeface="Ubuntu"/>
              <a:cs typeface="Ubuntu"/>
              <a:sym typeface="Ubuntu"/>
            </a:endParaRPr>
          </a:p>
          <a:p>
            <a:pPr indent="-342900" lvl="0" marL="1257300" marR="0" rtl="0" algn="l">
              <a:lnSpc>
                <a:spcPct val="90000"/>
              </a:lnSpc>
              <a:spcBef>
                <a:spcPts val="640"/>
              </a:spcBef>
              <a:spcAft>
                <a:spcPts val="0"/>
              </a:spcAft>
              <a:buNone/>
            </a:pPr>
            <a:r>
              <a:rPr b="1" i="0" lang="en-US" sz="3200" u="none" cap="none" strike="noStrike">
                <a:solidFill>
                  <a:schemeClr val="dk2"/>
                </a:solidFill>
                <a:latin typeface="Ubuntu"/>
                <a:ea typeface="Ubuntu"/>
                <a:cs typeface="Ubuntu"/>
                <a:sym typeface="Ubuntu"/>
              </a:rPr>
              <a:t>Phylum</a:t>
            </a:r>
            <a:endParaRPr b="1" i="0" sz="3200" u="none" cap="none" strike="noStrike">
              <a:solidFill>
                <a:srgbClr val="006600"/>
              </a:solidFill>
              <a:latin typeface="Ubuntu"/>
              <a:ea typeface="Ubuntu"/>
              <a:cs typeface="Ubuntu"/>
              <a:sym typeface="Ubuntu"/>
            </a:endParaRPr>
          </a:p>
          <a:p>
            <a:pPr indent="-342900" lvl="0" marL="1714500" marR="0" rtl="0" algn="l">
              <a:lnSpc>
                <a:spcPct val="90000"/>
              </a:lnSpc>
              <a:spcBef>
                <a:spcPts val="640"/>
              </a:spcBef>
              <a:spcAft>
                <a:spcPts val="0"/>
              </a:spcAft>
              <a:buNone/>
            </a:pPr>
            <a:r>
              <a:rPr b="1" i="0" lang="en-US" sz="3200" u="none" cap="none" strike="noStrike">
                <a:solidFill>
                  <a:schemeClr val="dk2"/>
                </a:solidFill>
                <a:latin typeface="Ubuntu"/>
                <a:ea typeface="Ubuntu"/>
                <a:cs typeface="Ubuntu"/>
                <a:sym typeface="Ubuntu"/>
              </a:rPr>
              <a:t>Class</a:t>
            </a:r>
            <a:endParaRPr>
              <a:latin typeface="Ubuntu"/>
              <a:ea typeface="Ubuntu"/>
              <a:cs typeface="Ubuntu"/>
              <a:sym typeface="Ubuntu"/>
            </a:endParaRPr>
          </a:p>
          <a:p>
            <a:pPr indent="457200" lvl="0" marL="1371600" marR="0" rtl="0" algn="l">
              <a:lnSpc>
                <a:spcPct val="90000"/>
              </a:lnSpc>
              <a:spcBef>
                <a:spcPts val="640"/>
              </a:spcBef>
              <a:spcAft>
                <a:spcPts val="0"/>
              </a:spcAft>
              <a:buNone/>
            </a:pPr>
            <a:r>
              <a:rPr b="1" i="0" lang="en-US" sz="3200" u="none" cap="none" strike="noStrike">
                <a:solidFill>
                  <a:schemeClr val="dk2"/>
                </a:solidFill>
                <a:latin typeface="Ubuntu"/>
                <a:ea typeface="Ubuntu"/>
                <a:cs typeface="Ubuntu"/>
                <a:sym typeface="Ubuntu"/>
              </a:rPr>
              <a:t>Order</a:t>
            </a:r>
            <a:endParaRPr>
              <a:latin typeface="Ubuntu"/>
              <a:ea typeface="Ubuntu"/>
              <a:cs typeface="Ubuntu"/>
              <a:sym typeface="Ubuntu"/>
            </a:endParaRPr>
          </a:p>
          <a:p>
            <a:pPr indent="-342900" lvl="0" marL="2628900" marR="0" rtl="0" algn="l">
              <a:lnSpc>
                <a:spcPct val="90000"/>
              </a:lnSpc>
              <a:spcBef>
                <a:spcPts val="640"/>
              </a:spcBef>
              <a:spcAft>
                <a:spcPts val="0"/>
              </a:spcAft>
              <a:buNone/>
            </a:pPr>
            <a:r>
              <a:rPr b="1" i="0" lang="en-US" sz="3200" u="none" cap="none" strike="noStrike">
                <a:solidFill>
                  <a:schemeClr val="dk2"/>
                </a:solidFill>
                <a:latin typeface="Ubuntu"/>
                <a:ea typeface="Ubuntu"/>
                <a:cs typeface="Ubuntu"/>
                <a:sym typeface="Ubuntu"/>
              </a:rPr>
              <a:t>Family                                                                                            </a:t>
            </a:r>
            <a:endParaRPr>
              <a:latin typeface="Ubuntu"/>
              <a:ea typeface="Ubuntu"/>
              <a:cs typeface="Ubuntu"/>
              <a:sym typeface="Ubuntu"/>
            </a:endParaRPr>
          </a:p>
          <a:p>
            <a:pPr indent="-342900" lvl="0" marL="3086100" marR="0" rtl="0" algn="l">
              <a:lnSpc>
                <a:spcPct val="90000"/>
              </a:lnSpc>
              <a:spcBef>
                <a:spcPts val="640"/>
              </a:spcBef>
              <a:spcAft>
                <a:spcPts val="0"/>
              </a:spcAft>
              <a:buNone/>
            </a:pPr>
            <a:r>
              <a:rPr b="1" i="0" lang="en-US" sz="3200" u="none" cap="none" strike="noStrike">
                <a:solidFill>
                  <a:schemeClr val="dk2"/>
                </a:solidFill>
                <a:latin typeface="Ubuntu"/>
                <a:ea typeface="Ubuntu"/>
                <a:cs typeface="Ubuntu"/>
                <a:sym typeface="Ubuntu"/>
              </a:rPr>
              <a:t>Genus</a:t>
            </a:r>
            <a:endParaRPr>
              <a:latin typeface="Ubuntu"/>
              <a:ea typeface="Ubuntu"/>
              <a:cs typeface="Ubuntu"/>
              <a:sym typeface="Ubuntu"/>
            </a:endParaRPr>
          </a:p>
          <a:p>
            <a:pPr indent="457200" lvl="0" marL="2743200" marR="0" rtl="0" algn="l">
              <a:lnSpc>
                <a:spcPct val="90000"/>
              </a:lnSpc>
              <a:spcBef>
                <a:spcPts val="640"/>
              </a:spcBef>
              <a:spcAft>
                <a:spcPts val="0"/>
              </a:spcAft>
              <a:buNone/>
            </a:pPr>
            <a:r>
              <a:rPr b="1" i="0" lang="en-US" sz="3200" u="none" cap="none" strike="noStrike">
                <a:solidFill>
                  <a:schemeClr val="dk2"/>
                </a:solidFill>
                <a:latin typeface="Ubuntu"/>
                <a:ea typeface="Ubuntu"/>
                <a:cs typeface="Ubuntu"/>
                <a:sym typeface="Ubuntu"/>
              </a:rPr>
              <a:t>Species </a:t>
            </a:r>
            <a:endParaRPr>
              <a:latin typeface="Ubuntu"/>
              <a:ea typeface="Ubuntu"/>
              <a:cs typeface="Ubuntu"/>
              <a:sym typeface="Ubuntu"/>
            </a:endParaRPr>
          </a:p>
        </p:txBody>
      </p:sp>
      <p:sp>
        <p:nvSpPr>
          <p:cNvPr id="73" name="Google Shape;73;p11"/>
          <p:cNvSpPr txBox="1"/>
          <p:nvPr/>
        </p:nvSpPr>
        <p:spPr>
          <a:xfrm>
            <a:off x="3352800" y="1371600"/>
            <a:ext cx="27432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Ubuntu"/>
                <a:ea typeface="Ubuntu"/>
                <a:cs typeface="Ubuntu"/>
                <a:sym typeface="Ubuntu"/>
              </a:rPr>
              <a:t>BROADEST TAXON</a:t>
            </a:r>
            <a:endParaRPr>
              <a:latin typeface="Ubuntu"/>
              <a:ea typeface="Ubuntu"/>
              <a:cs typeface="Ubuntu"/>
              <a:sym typeface="Ubuntu"/>
            </a:endParaRPr>
          </a:p>
        </p:txBody>
      </p:sp>
      <p:cxnSp>
        <p:nvCxnSpPr>
          <p:cNvPr id="74" name="Google Shape;74;p11"/>
          <p:cNvCxnSpPr/>
          <p:nvPr/>
        </p:nvCxnSpPr>
        <p:spPr>
          <a:xfrm rot="10800000">
            <a:off x="2286000" y="1600200"/>
            <a:ext cx="1066800" cy="0"/>
          </a:xfrm>
          <a:prstGeom prst="straightConnector1">
            <a:avLst/>
          </a:prstGeom>
          <a:noFill/>
          <a:ln cap="flat" cmpd="sng" w="57150">
            <a:solidFill>
              <a:schemeClr val="dk1"/>
            </a:solidFill>
            <a:prstDash val="solid"/>
            <a:round/>
            <a:headEnd len="sm" w="sm" type="none"/>
            <a:tailEnd len="sm" w="sm" type="triangle"/>
          </a:ln>
        </p:spPr>
      </p:cxnSp>
      <p:cxnSp>
        <p:nvCxnSpPr>
          <p:cNvPr id="75" name="Google Shape;75;p11"/>
          <p:cNvCxnSpPr/>
          <p:nvPr/>
        </p:nvCxnSpPr>
        <p:spPr>
          <a:xfrm rot="10800000">
            <a:off x="5661750" y="5185625"/>
            <a:ext cx="1338300" cy="0"/>
          </a:xfrm>
          <a:prstGeom prst="straightConnector1">
            <a:avLst/>
          </a:prstGeom>
          <a:noFill/>
          <a:ln cap="flat" cmpd="sng" w="38100">
            <a:solidFill>
              <a:schemeClr val="dk1"/>
            </a:solidFill>
            <a:prstDash val="solid"/>
            <a:round/>
            <a:headEnd len="sm" w="sm" type="none"/>
            <a:tailEnd len="sm" w="sm" type="triangle"/>
          </a:ln>
        </p:spPr>
      </p:cxnSp>
      <p:sp>
        <p:nvSpPr>
          <p:cNvPr id="76" name="Google Shape;76;p11"/>
          <p:cNvSpPr txBox="1"/>
          <p:nvPr/>
        </p:nvSpPr>
        <p:spPr>
          <a:xfrm>
            <a:off x="7076425" y="4949275"/>
            <a:ext cx="2580000" cy="80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chemeClr val="dk1"/>
                </a:solidFill>
                <a:latin typeface="Ubuntu"/>
                <a:ea typeface="Ubuntu"/>
                <a:cs typeface="Ubuntu"/>
                <a:sym typeface="Ubuntu"/>
              </a:rPr>
              <a:t>Most Specific</a:t>
            </a:r>
            <a:endParaRPr>
              <a:latin typeface="Ubuntu"/>
              <a:ea typeface="Ubuntu"/>
              <a:cs typeface="Ubuntu"/>
              <a:sym typeface="Ubuntu"/>
            </a:endParaRPr>
          </a:p>
        </p:txBody>
      </p:sp>
      <p:sp>
        <p:nvSpPr>
          <p:cNvPr id="77" name="Google Shape;77;p11"/>
          <p:cNvSpPr txBox="1"/>
          <p:nvPr>
            <p:ph type="title"/>
          </p:nvPr>
        </p:nvSpPr>
        <p:spPr>
          <a:xfrm>
            <a:off x="0" y="302925"/>
            <a:ext cx="9144000" cy="34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400" u="none" cap="none" strike="noStrike">
                <a:solidFill>
                  <a:srgbClr val="663300"/>
                </a:solidFill>
                <a:latin typeface="Ubuntu"/>
                <a:ea typeface="Ubuntu"/>
                <a:cs typeface="Ubuntu"/>
                <a:sym typeface="Ubuntu"/>
              </a:rPr>
              <a:t>Hierarchy</a:t>
            </a:r>
            <a:r>
              <a:rPr lang="en-US" sz="4400">
                <a:solidFill>
                  <a:srgbClr val="663300"/>
                </a:solidFill>
                <a:latin typeface="Ubuntu"/>
                <a:ea typeface="Ubuntu"/>
                <a:cs typeface="Ubuntu"/>
                <a:sym typeface="Ubuntu"/>
              </a:rPr>
              <a:t> of </a:t>
            </a:r>
            <a:r>
              <a:rPr b="1" i="0" lang="en-US" sz="4400" u="none" cap="none" strike="noStrike">
                <a:solidFill>
                  <a:srgbClr val="663300"/>
                </a:solidFill>
                <a:latin typeface="Ubuntu"/>
                <a:ea typeface="Ubuntu"/>
                <a:cs typeface="Ubuntu"/>
                <a:sym typeface="Ubuntu"/>
              </a:rPr>
              <a:t>Taxonomic Groups</a:t>
            </a:r>
            <a:r>
              <a:rPr b="0" i="0" lang="en-US" sz="3600" u="none" cap="none" strike="noStrike">
                <a:solidFill>
                  <a:schemeClr val="dk1"/>
                </a:solidFill>
                <a:latin typeface="Ubuntu"/>
                <a:ea typeface="Ubuntu"/>
                <a:cs typeface="Ubuntu"/>
                <a:sym typeface="Ubuntu"/>
              </a:rPr>
              <a:t> </a:t>
            </a:r>
            <a:endParaRPr>
              <a:latin typeface="Ubuntu"/>
              <a:ea typeface="Ubuntu"/>
              <a:cs typeface="Ubuntu"/>
              <a:sym typeface="Ubuntu"/>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0" st="0"/>
                                            </p:txEl>
                                          </p:spTgt>
                                        </p:tgtEl>
                                        <p:attrNameLst>
                                          <p:attrName>style.visibility</p:attrName>
                                        </p:attrNameLst>
                                      </p:cBhvr>
                                      <p:to>
                                        <p:strVal val="visible"/>
                                      </p:to>
                                    </p:set>
                                    <p:animEffect filter="fade" transition="in">
                                      <p:cBhvr>
                                        <p:cTn dur="1000"/>
                                        <p:tgtEl>
                                          <p:spTgt spid="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1" st="1"/>
                                            </p:txEl>
                                          </p:spTgt>
                                        </p:tgtEl>
                                        <p:attrNameLst>
                                          <p:attrName>style.visibility</p:attrName>
                                        </p:attrNameLst>
                                      </p:cBhvr>
                                      <p:to>
                                        <p:strVal val="visible"/>
                                      </p:to>
                                    </p:set>
                                    <p:animEffect filter="fade" transition="in">
                                      <p:cBhvr>
                                        <p:cTn dur="1000"/>
                                        <p:tgtEl>
                                          <p:spTgt spid="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2" st="2"/>
                                            </p:txEl>
                                          </p:spTgt>
                                        </p:tgtEl>
                                        <p:attrNameLst>
                                          <p:attrName>style.visibility</p:attrName>
                                        </p:attrNameLst>
                                      </p:cBhvr>
                                      <p:to>
                                        <p:strVal val="visible"/>
                                      </p:to>
                                    </p:set>
                                    <p:animEffect filter="fade" transition="in">
                                      <p:cBhvr>
                                        <p:cTn dur="1000"/>
                                        <p:tgtEl>
                                          <p:spTgt spid="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3" st="3"/>
                                            </p:txEl>
                                          </p:spTgt>
                                        </p:tgtEl>
                                        <p:attrNameLst>
                                          <p:attrName>style.visibility</p:attrName>
                                        </p:attrNameLst>
                                      </p:cBhvr>
                                      <p:to>
                                        <p:strVal val="visible"/>
                                      </p:to>
                                    </p:set>
                                    <p:animEffect filter="fade" transition="in">
                                      <p:cBhvr>
                                        <p:cTn dur="1000"/>
                                        <p:tgtEl>
                                          <p:spTgt spid="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4" st="4"/>
                                            </p:txEl>
                                          </p:spTgt>
                                        </p:tgtEl>
                                        <p:attrNameLst>
                                          <p:attrName>style.visibility</p:attrName>
                                        </p:attrNameLst>
                                      </p:cBhvr>
                                      <p:to>
                                        <p:strVal val="visible"/>
                                      </p:to>
                                    </p:set>
                                    <p:animEffect filter="fade" transition="in">
                                      <p:cBhvr>
                                        <p:cTn dur="1000"/>
                                        <p:tgtEl>
                                          <p:spTgt spid="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5" st="5"/>
                                            </p:txEl>
                                          </p:spTgt>
                                        </p:tgtEl>
                                        <p:attrNameLst>
                                          <p:attrName>style.visibility</p:attrName>
                                        </p:attrNameLst>
                                      </p:cBhvr>
                                      <p:to>
                                        <p:strVal val="visible"/>
                                      </p:to>
                                    </p:set>
                                    <p:animEffect filter="fade" transition="in">
                                      <p:cBhvr>
                                        <p:cTn dur="1000"/>
                                        <p:tgtEl>
                                          <p:spTgt spid="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6" st="6"/>
                                            </p:txEl>
                                          </p:spTgt>
                                        </p:tgtEl>
                                        <p:attrNameLst>
                                          <p:attrName>style.visibility</p:attrName>
                                        </p:attrNameLst>
                                      </p:cBhvr>
                                      <p:to>
                                        <p:strVal val="visible"/>
                                      </p:to>
                                    </p:set>
                                    <p:animEffect filter="fade" transition="in">
                                      <p:cBhvr>
                                        <p:cTn dur="1000"/>
                                        <p:tgtEl>
                                          <p:spTgt spid="7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7" st="7"/>
                                            </p:txEl>
                                          </p:spTgt>
                                        </p:tgtEl>
                                        <p:attrNameLst>
                                          <p:attrName>style.visibility</p:attrName>
                                        </p:attrNameLst>
                                      </p:cBhvr>
                                      <p:to>
                                        <p:strVal val="visible"/>
                                      </p:to>
                                    </p:set>
                                    <p:animEffect filter="fade" transition="in">
                                      <p:cBhvr>
                                        <p:cTn dur="1000"/>
                                        <p:tgtEl>
                                          <p:spTgt spid="7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p:tgtEl>
                                          <p:spTgt spid="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p:tgtEl>
                                          <p:spTgt spid="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266" name="Google Shape;266;p29"/>
          <p:cNvSpPr txBox="1"/>
          <p:nvPr>
            <p:ph type="title"/>
          </p:nvPr>
        </p:nvSpPr>
        <p:spPr>
          <a:xfrm>
            <a:off x="685800" y="140225"/>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663300"/>
                </a:solidFill>
                <a:latin typeface="Ubuntu"/>
                <a:ea typeface="Ubuntu"/>
                <a:cs typeface="Ubuntu"/>
                <a:sym typeface="Ubuntu"/>
              </a:rPr>
              <a:t>EUKARYA</a:t>
            </a:r>
            <a:endParaRPr b="1" i="0" sz="4400" u="none" cap="none" strike="noStrike">
              <a:solidFill>
                <a:srgbClr val="663300"/>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Protista </a:t>
            </a:r>
            <a:endParaRPr sz="3200">
              <a:solidFill>
                <a:schemeClr val="dk2"/>
              </a:solidFill>
              <a:latin typeface="Ubuntu"/>
              <a:ea typeface="Ubuntu"/>
              <a:cs typeface="Ubuntu"/>
              <a:sym typeface="Ubuntu"/>
            </a:endParaRPr>
          </a:p>
          <a:p>
            <a:pPr indent="0" lvl="0" marL="0" marR="0" rtl="0" algn="ctr">
              <a:spcBef>
                <a:spcPts val="0"/>
              </a:spcBef>
              <a:spcAft>
                <a:spcPts val="0"/>
              </a:spcAft>
              <a:buNone/>
            </a:pPr>
            <a:r>
              <a:rPr b="0" lang="en-US" sz="3200">
                <a:solidFill>
                  <a:schemeClr val="dk2"/>
                </a:solidFill>
                <a:latin typeface="Ubuntu"/>
                <a:ea typeface="Ubuntu"/>
                <a:cs typeface="Ubuntu"/>
                <a:sym typeface="Ubuntu"/>
              </a:rPr>
              <a:t>Here to stay??</a:t>
            </a:r>
            <a:endParaRPr b="0" sz="4400">
              <a:solidFill>
                <a:srgbClr val="663300"/>
              </a:solidFill>
              <a:latin typeface="Ubuntu"/>
              <a:ea typeface="Ubuntu"/>
              <a:cs typeface="Ubuntu"/>
              <a:sym typeface="Ubuntu"/>
            </a:endParaRPr>
          </a:p>
        </p:txBody>
      </p:sp>
      <p:pic>
        <p:nvPicPr>
          <p:cNvPr id="267" name="Google Shape;267;p29"/>
          <p:cNvPicPr preferRelativeResize="0"/>
          <p:nvPr/>
        </p:nvPicPr>
        <p:blipFill rotWithShape="1">
          <a:blip r:embed="rId3">
            <a:alphaModFix/>
          </a:blip>
          <a:srcRect b="0" l="0" r="0" t="7019"/>
          <a:stretch/>
        </p:blipFill>
        <p:spPr>
          <a:xfrm>
            <a:off x="0" y="1752600"/>
            <a:ext cx="9272222" cy="5105400"/>
          </a:xfrm>
          <a:prstGeom prst="rect">
            <a:avLst/>
          </a:prstGeom>
          <a:noFill/>
          <a:ln>
            <a:noFill/>
          </a:ln>
        </p:spPr>
      </p:pic>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2" name="Shape 272"/>
        <p:cNvGrpSpPr/>
        <p:nvPr/>
      </p:nvGrpSpPr>
      <p:grpSpPr>
        <a:xfrm>
          <a:off x="0" y="0"/>
          <a:ext cx="0" cy="0"/>
          <a:chOff x="0" y="0"/>
          <a:chExt cx="0" cy="0"/>
        </a:xfrm>
      </p:grpSpPr>
      <p:sp>
        <p:nvSpPr>
          <p:cNvPr id="273" name="Google Shape;273;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pic>
        <p:nvPicPr>
          <p:cNvPr id="274" name="Google Shape;274;p30"/>
          <p:cNvPicPr preferRelativeResize="0"/>
          <p:nvPr/>
        </p:nvPicPr>
        <p:blipFill rotWithShape="1">
          <a:blip r:embed="rId3">
            <a:alphaModFix/>
          </a:blip>
          <a:srcRect b="0" l="0" r="0" t="0"/>
          <a:stretch/>
        </p:blipFill>
        <p:spPr>
          <a:xfrm>
            <a:off x="0" y="0"/>
            <a:ext cx="6629400" cy="6840538"/>
          </a:xfrm>
          <a:prstGeom prst="rect">
            <a:avLst/>
          </a:prstGeom>
          <a:noFill/>
          <a:ln>
            <a:noFill/>
          </a:ln>
        </p:spPr>
      </p:pic>
      <p:sp>
        <p:nvSpPr>
          <p:cNvPr id="275" name="Google Shape;275;p30"/>
          <p:cNvSpPr txBox="1"/>
          <p:nvPr>
            <p:ph idx="1" type="body"/>
          </p:nvPr>
        </p:nvSpPr>
        <p:spPr>
          <a:xfrm>
            <a:off x="6553200" y="0"/>
            <a:ext cx="2590800" cy="6858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640"/>
              </a:spcBef>
              <a:spcAft>
                <a:spcPts val="0"/>
              </a:spcAft>
              <a:buNone/>
            </a:pPr>
            <a:r>
              <a:rPr i="0" lang="en-US" sz="3200" u="none" cap="none" strike="noStrike">
                <a:latin typeface="Ubuntu"/>
                <a:ea typeface="Ubuntu"/>
                <a:cs typeface="Ubuntu"/>
                <a:sym typeface="Ubuntu"/>
              </a:rPr>
              <a:t>D</a:t>
            </a:r>
            <a:r>
              <a:rPr i="0" lang="en-US" sz="3200" u="none" cap="none" strike="noStrike">
                <a:solidFill>
                  <a:schemeClr val="dk1"/>
                </a:solidFill>
                <a:latin typeface="Ubuntu"/>
                <a:ea typeface="Ubuntu"/>
                <a:cs typeface="Ubuntu"/>
                <a:sym typeface="Ubuntu"/>
              </a:rPr>
              <a:t>umb</a:t>
            </a:r>
            <a:endParaRPr>
              <a:latin typeface="Ubuntu"/>
              <a:ea typeface="Ubuntu"/>
              <a:cs typeface="Ubuntu"/>
              <a:sym typeface="Ubuntu"/>
            </a:endParaRPr>
          </a:p>
          <a:p>
            <a:pPr indent="-342900" lvl="0" marL="342900" marR="0" rtl="0" algn="l">
              <a:spcBef>
                <a:spcPts val="640"/>
              </a:spcBef>
              <a:spcAft>
                <a:spcPts val="0"/>
              </a:spcAft>
              <a:buNone/>
            </a:pPr>
            <a:r>
              <a:rPr i="0" lang="en-US" sz="3200" u="none" cap="none" strike="noStrike">
                <a:latin typeface="Ubuntu"/>
                <a:ea typeface="Ubuntu"/>
                <a:cs typeface="Ubuntu"/>
                <a:sym typeface="Ubuntu"/>
              </a:rPr>
              <a:t>K</a:t>
            </a:r>
            <a:r>
              <a:rPr i="0" lang="en-US" sz="3200" u="none" cap="none" strike="noStrike">
                <a:solidFill>
                  <a:schemeClr val="dk1"/>
                </a:solidFill>
                <a:latin typeface="Ubuntu"/>
                <a:ea typeface="Ubuntu"/>
                <a:cs typeface="Ubuntu"/>
                <a:sym typeface="Ubuntu"/>
              </a:rPr>
              <a:t>ing</a:t>
            </a:r>
            <a:endParaRPr>
              <a:latin typeface="Ubuntu"/>
              <a:ea typeface="Ubuntu"/>
              <a:cs typeface="Ubuntu"/>
              <a:sym typeface="Ubuntu"/>
            </a:endParaRPr>
          </a:p>
          <a:p>
            <a:pPr indent="-342900" lvl="0" marL="342900" marR="0" rtl="0" algn="l">
              <a:spcBef>
                <a:spcPts val="200"/>
              </a:spcBef>
              <a:spcAft>
                <a:spcPts val="0"/>
              </a:spcAft>
              <a:buNone/>
            </a:pPr>
            <a:r>
              <a:t/>
            </a:r>
            <a:endParaRPr i="0" sz="1000" u="none" cap="none" strike="noStrike">
              <a:solidFill>
                <a:schemeClr val="dk1"/>
              </a:solidFill>
              <a:latin typeface="Ubuntu"/>
              <a:ea typeface="Ubuntu"/>
              <a:cs typeface="Ubuntu"/>
              <a:sym typeface="Ubuntu"/>
            </a:endParaRPr>
          </a:p>
          <a:p>
            <a:pPr indent="-342900" lvl="0" marL="342900" marR="0" rtl="0" algn="l">
              <a:spcBef>
                <a:spcPts val="640"/>
              </a:spcBef>
              <a:spcAft>
                <a:spcPts val="0"/>
              </a:spcAft>
              <a:buNone/>
            </a:pPr>
            <a:r>
              <a:rPr i="0" lang="en-US" sz="3200" u="none" cap="none" strike="noStrike">
                <a:latin typeface="Ubuntu"/>
                <a:ea typeface="Ubuntu"/>
                <a:cs typeface="Ubuntu"/>
                <a:sym typeface="Ubuntu"/>
              </a:rPr>
              <a:t>P</a:t>
            </a:r>
            <a:r>
              <a:rPr i="0" lang="en-US" sz="3200" u="none" cap="none" strike="noStrike">
                <a:solidFill>
                  <a:schemeClr val="dk1"/>
                </a:solidFill>
                <a:latin typeface="Ubuntu"/>
                <a:ea typeface="Ubuntu"/>
                <a:cs typeface="Ubuntu"/>
                <a:sym typeface="Ubuntu"/>
              </a:rPr>
              <a:t>hillip</a:t>
            </a:r>
            <a:endParaRPr>
              <a:latin typeface="Ubuntu"/>
              <a:ea typeface="Ubuntu"/>
              <a:cs typeface="Ubuntu"/>
              <a:sym typeface="Ubuntu"/>
            </a:endParaRPr>
          </a:p>
          <a:p>
            <a:pPr indent="-342900" lvl="0" marL="342900" marR="0" rtl="0" algn="l">
              <a:spcBef>
                <a:spcPts val="200"/>
              </a:spcBef>
              <a:spcAft>
                <a:spcPts val="0"/>
              </a:spcAft>
              <a:buNone/>
            </a:pPr>
            <a:r>
              <a:t/>
            </a:r>
            <a:endParaRPr sz="1000">
              <a:solidFill>
                <a:schemeClr val="dk1"/>
              </a:solidFill>
              <a:latin typeface="Ubuntu"/>
              <a:ea typeface="Ubuntu"/>
              <a:cs typeface="Ubuntu"/>
              <a:sym typeface="Ubuntu"/>
            </a:endParaRPr>
          </a:p>
          <a:p>
            <a:pPr indent="-342900" lvl="0" marL="342900" marR="0" rtl="0" algn="l">
              <a:spcBef>
                <a:spcPts val="200"/>
              </a:spcBef>
              <a:spcAft>
                <a:spcPts val="0"/>
              </a:spcAft>
              <a:buNone/>
            </a:pPr>
            <a:r>
              <a:t/>
            </a:r>
            <a:endParaRPr sz="1000">
              <a:solidFill>
                <a:schemeClr val="dk1"/>
              </a:solidFill>
              <a:latin typeface="Ubuntu"/>
              <a:ea typeface="Ubuntu"/>
              <a:cs typeface="Ubuntu"/>
              <a:sym typeface="Ubuntu"/>
            </a:endParaRPr>
          </a:p>
          <a:p>
            <a:pPr indent="-342900" lvl="0" marL="342900" marR="0" rtl="0" algn="l">
              <a:spcBef>
                <a:spcPts val="640"/>
              </a:spcBef>
              <a:spcAft>
                <a:spcPts val="0"/>
              </a:spcAft>
              <a:buNone/>
            </a:pPr>
            <a:r>
              <a:rPr i="0" lang="en-US" sz="3200" u="none" cap="none" strike="noStrike">
                <a:latin typeface="Ubuntu"/>
                <a:ea typeface="Ubuntu"/>
                <a:cs typeface="Ubuntu"/>
                <a:sym typeface="Ubuntu"/>
              </a:rPr>
              <a:t>C</a:t>
            </a:r>
            <a:r>
              <a:rPr i="0" lang="en-US" sz="3200" u="none" cap="none" strike="noStrike">
                <a:solidFill>
                  <a:schemeClr val="dk1"/>
                </a:solidFill>
                <a:latin typeface="Ubuntu"/>
                <a:ea typeface="Ubuntu"/>
                <a:cs typeface="Ubuntu"/>
                <a:sym typeface="Ubuntu"/>
              </a:rPr>
              <a:t>ame</a:t>
            </a:r>
            <a:endParaRPr>
              <a:latin typeface="Ubuntu"/>
              <a:ea typeface="Ubuntu"/>
              <a:cs typeface="Ubuntu"/>
              <a:sym typeface="Ubuntu"/>
            </a:endParaRPr>
          </a:p>
          <a:p>
            <a:pPr indent="-342900" lvl="0" marL="342900" marR="0" rtl="0" algn="l">
              <a:spcBef>
                <a:spcPts val="180"/>
              </a:spcBef>
              <a:spcAft>
                <a:spcPts val="0"/>
              </a:spcAft>
              <a:buNone/>
            </a:pPr>
            <a:r>
              <a:t/>
            </a:r>
            <a:endParaRPr sz="900">
              <a:solidFill>
                <a:schemeClr val="dk1"/>
              </a:solidFill>
              <a:latin typeface="Ubuntu"/>
              <a:ea typeface="Ubuntu"/>
              <a:cs typeface="Ubuntu"/>
              <a:sym typeface="Ubuntu"/>
            </a:endParaRPr>
          </a:p>
          <a:p>
            <a:pPr indent="-342900" lvl="0" marL="342900" marR="0" rtl="0" algn="l">
              <a:spcBef>
                <a:spcPts val="180"/>
              </a:spcBef>
              <a:spcAft>
                <a:spcPts val="0"/>
              </a:spcAft>
              <a:buNone/>
            </a:pPr>
            <a:r>
              <a:t/>
            </a:r>
            <a:endParaRPr sz="900">
              <a:solidFill>
                <a:schemeClr val="dk1"/>
              </a:solidFill>
              <a:latin typeface="Ubuntu"/>
              <a:ea typeface="Ubuntu"/>
              <a:cs typeface="Ubuntu"/>
              <a:sym typeface="Ubuntu"/>
            </a:endParaRPr>
          </a:p>
          <a:p>
            <a:pPr indent="-342900" lvl="0" marL="342900" marR="0" rtl="0" algn="l">
              <a:spcBef>
                <a:spcPts val="640"/>
              </a:spcBef>
              <a:spcAft>
                <a:spcPts val="0"/>
              </a:spcAft>
              <a:buNone/>
            </a:pPr>
            <a:r>
              <a:rPr i="0" lang="en-US" sz="3200" u="none" cap="none" strike="noStrike">
                <a:latin typeface="Ubuntu"/>
                <a:ea typeface="Ubuntu"/>
                <a:cs typeface="Ubuntu"/>
                <a:sym typeface="Ubuntu"/>
              </a:rPr>
              <a:t>O</a:t>
            </a:r>
            <a:r>
              <a:rPr i="0" lang="en-US" sz="3200" u="none" cap="none" strike="noStrike">
                <a:solidFill>
                  <a:schemeClr val="dk1"/>
                </a:solidFill>
                <a:latin typeface="Ubuntu"/>
                <a:ea typeface="Ubuntu"/>
                <a:cs typeface="Ubuntu"/>
                <a:sym typeface="Ubuntu"/>
              </a:rPr>
              <a:t>ver</a:t>
            </a:r>
            <a:endParaRPr>
              <a:latin typeface="Ubuntu"/>
              <a:ea typeface="Ubuntu"/>
              <a:cs typeface="Ubuntu"/>
              <a:sym typeface="Ubuntu"/>
            </a:endParaRPr>
          </a:p>
          <a:p>
            <a:pPr indent="-342900" lvl="0" marL="342900" marR="0" rtl="0" algn="l">
              <a:spcBef>
                <a:spcPts val="160"/>
              </a:spcBef>
              <a:spcAft>
                <a:spcPts val="0"/>
              </a:spcAft>
              <a:buNone/>
            </a:pPr>
            <a:r>
              <a:t/>
            </a:r>
            <a:endParaRPr sz="800">
              <a:solidFill>
                <a:schemeClr val="dk1"/>
              </a:solidFill>
              <a:latin typeface="Ubuntu"/>
              <a:ea typeface="Ubuntu"/>
              <a:cs typeface="Ubuntu"/>
              <a:sym typeface="Ubuntu"/>
            </a:endParaRPr>
          </a:p>
          <a:p>
            <a:pPr indent="-342900" lvl="0" marL="342900" marR="0" rtl="0" algn="l">
              <a:spcBef>
                <a:spcPts val="160"/>
              </a:spcBef>
              <a:spcAft>
                <a:spcPts val="0"/>
              </a:spcAft>
              <a:buNone/>
            </a:pPr>
            <a:r>
              <a:t/>
            </a:r>
            <a:endParaRPr sz="800">
              <a:solidFill>
                <a:schemeClr val="dk1"/>
              </a:solidFill>
              <a:latin typeface="Ubuntu"/>
              <a:ea typeface="Ubuntu"/>
              <a:cs typeface="Ubuntu"/>
              <a:sym typeface="Ubuntu"/>
            </a:endParaRPr>
          </a:p>
          <a:p>
            <a:pPr indent="-342900" lvl="0" marL="342900" marR="0" rtl="0" algn="l">
              <a:spcBef>
                <a:spcPts val="160"/>
              </a:spcBef>
              <a:spcAft>
                <a:spcPts val="0"/>
              </a:spcAft>
              <a:buNone/>
            </a:pPr>
            <a:r>
              <a:t/>
            </a:r>
            <a:endParaRPr sz="800">
              <a:solidFill>
                <a:schemeClr val="dk1"/>
              </a:solidFill>
              <a:latin typeface="Ubuntu"/>
              <a:ea typeface="Ubuntu"/>
              <a:cs typeface="Ubuntu"/>
              <a:sym typeface="Ubuntu"/>
            </a:endParaRPr>
          </a:p>
          <a:p>
            <a:pPr indent="0" lvl="0" marL="0" marR="0" rtl="0" algn="l">
              <a:spcBef>
                <a:spcPts val="640"/>
              </a:spcBef>
              <a:spcAft>
                <a:spcPts val="0"/>
              </a:spcAft>
              <a:buNone/>
            </a:pPr>
            <a:r>
              <a:rPr i="0" lang="en-US" sz="3200" u="none" cap="none" strike="noStrike">
                <a:latin typeface="Ubuntu"/>
                <a:ea typeface="Ubuntu"/>
                <a:cs typeface="Ubuntu"/>
                <a:sym typeface="Ubuntu"/>
              </a:rPr>
              <a:t>F</a:t>
            </a:r>
            <a:r>
              <a:rPr i="0" lang="en-US" sz="3200" u="none" cap="none" strike="noStrike">
                <a:solidFill>
                  <a:schemeClr val="dk1"/>
                </a:solidFill>
                <a:latin typeface="Ubuntu"/>
                <a:ea typeface="Ubuntu"/>
                <a:cs typeface="Ubuntu"/>
                <a:sym typeface="Ubuntu"/>
              </a:rPr>
              <a:t>or</a:t>
            </a:r>
            <a:endParaRPr>
              <a:latin typeface="Ubuntu"/>
              <a:ea typeface="Ubuntu"/>
              <a:cs typeface="Ubuntu"/>
              <a:sym typeface="Ubuntu"/>
            </a:endParaRPr>
          </a:p>
          <a:p>
            <a:pPr indent="-342900" lvl="0" marL="342900" marR="0" rtl="0" algn="l">
              <a:spcBef>
                <a:spcPts val="180"/>
              </a:spcBef>
              <a:spcAft>
                <a:spcPts val="0"/>
              </a:spcAft>
              <a:buNone/>
            </a:pPr>
            <a:r>
              <a:t/>
            </a:r>
            <a:endParaRPr sz="900">
              <a:solidFill>
                <a:schemeClr val="dk1"/>
              </a:solidFill>
              <a:latin typeface="Ubuntu"/>
              <a:ea typeface="Ubuntu"/>
              <a:cs typeface="Ubuntu"/>
              <a:sym typeface="Ubuntu"/>
            </a:endParaRPr>
          </a:p>
          <a:p>
            <a:pPr indent="-342900" lvl="0" marL="342900" marR="0" rtl="0" algn="l">
              <a:spcBef>
                <a:spcPts val="180"/>
              </a:spcBef>
              <a:spcAft>
                <a:spcPts val="0"/>
              </a:spcAft>
              <a:buNone/>
            </a:pPr>
            <a:r>
              <a:t/>
            </a:r>
            <a:endParaRPr sz="900">
              <a:solidFill>
                <a:schemeClr val="dk1"/>
              </a:solidFill>
              <a:latin typeface="Ubuntu"/>
              <a:ea typeface="Ubuntu"/>
              <a:cs typeface="Ubuntu"/>
              <a:sym typeface="Ubuntu"/>
            </a:endParaRPr>
          </a:p>
          <a:p>
            <a:pPr indent="-342900" lvl="0" marL="342900" marR="0" rtl="0" algn="l">
              <a:spcBef>
                <a:spcPts val="640"/>
              </a:spcBef>
              <a:spcAft>
                <a:spcPts val="0"/>
              </a:spcAft>
              <a:buNone/>
            </a:pPr>
            <a:r>
              <a:rPr i="0" lang="en-US" sz="3200" u="none" cap="none" strike="noStrike">
                <a:latin typeface="Ubuntu"/>
                <a:ea typeface="Ubuntu"/>
                <a:cs typeface="Ubuntu"/>
                <a:sym typeface="Ubuntu"/>
              </a:rPr>
              <a:t>G</a:t>
            </a:r>
            <a:r>
              <a:rPr i="0" lang="en-US" sz="3200" u="none" cap="none" strike="noStrike">
                <a:solidFill>
                  <a:schemeClr val="dk1"/>
                </a:solidFill>
                <a:latin typeface="Ubuntu"/>
                <a:ea typeface="Ubuntu"/>
                <a:cs typeface="Ubuntu"/>
                <a:sym typeface="Ubuntu"/>
              </a:rPr>
              <a:t>ood</a:t>
            </a:r>
            <a:endParaRPr>
              <a:latin typeface="Ubuntu"/>
              <a:ea typeface="Ubuntu"/>
              <a:cs typeface="Ubuntu"/>
              <a:sym typeface="Ubuntu"/>
            </a:endParaRPr>
          </a:p>
          <a:p>
            <a:pPr indent="-342900" lvl="0" marL="342900" marR="0" rtl="0" algn="l">
              <a:spcBef>
                <a:spcPts val="160"/>
              </a:spcBef>
              <a:spcAft>
                <a:spcPts val="0"/>
              </a:spcAft>
              <a:buNone/>
            </a:pPr>
            <a:r>
              <a:t/>
            </a:r>
            <a:endParaRPr sz="800">
              <a:solidFill>
                <a:schemeClr val="dk1"/>
              </a:solidFill>
              <a:latin typeface="Ubuntu"/>
              <a:ea typeface="Ubuntu"/>
              <a:cs typeface="Ubuntu"/>
              <a:sym typeface="Ubuntu"/>
            </a:endParaRPr>
          </a:p>
          <a:p>
            <a:pPr indent="-342900" lvl="0" marL="342900" marR="0" rtl="0" algn="l">
              <a:spcBef>
                <a:spcPts val="160"/>
              </a:spcBef>
              <a:spcAft>
                <a:spcPts val="0"/>
              </a:spcAft>
              <a:buNone/>
            </a:pPr>
            <a:r>
              <a:t/>
            </a:r>
            <a:endParaRPr sz="800">
              <a:solidFill>
                <a:schemeClr val="dk1"/>
              </a:solidFill>
              <a:latin typeface="Ubuntu"/>
              <a:ea typeface="Ubuntu"/>
              <a:cs typeface="Ubuntu"/>
              <a:sym typeface="Ubuntu"/>
            </a:endParaRPr>
          </a:p>
          <a:p>
            <a:pPr indent="-342900" lvl="0" marL="342900" marR="0" rtl="0" algn="l">
              <a:spcBef>
                <a:spcPts val="640"/>
              </a:spcBef>
              <a:spcAft>
                <a:spcPts val="0"/>
              </a:spcAft>
              <a:buNone/>
            </a:pPr>
            <a:r>
              <a:rPr i="0" lang="en-US" sz="3200" u="none" cap="none" strike="noStrike">
                <a:latin typeface="Ubuntu"/>
                <a:ea typeface="Ubuntu"/>
                <a:cs typeface="Ubuntu"/>
                <a:sym typeface="Ubuntu"/>
              </a:rPr>
              <a:t>S</a:t>
            </a:r>
            <a:r>
              <a:rPr i="0" lang="en-US" sz="3200" u="none" cap="none" strike="noStrike">
                <a:solidFill>
                  <a:schemeClr val="dk1"/>
                </a:solidFill>
                <a:latin typeface="Ubuntu"/>
                <a:ea typeface="Ubuntu"/>
                <a:cs typeface="Ubuntu"/>
                <a:sym typeface="Ubuntu"/>
              </a:rPr>
              <a:t>paghetti!</a:t>
            </a:r>
            <a:endParaRPr>
              <a:latin typeface="Ubuntu"/>
              <a:ea typeface="Ubuntu"/>
              <a:cs typeface="Ubuntu"/>
              <a:sym typeface="Ubuntu"/>
            </a:endParaRPr>
          </a:p>
        </p:txBody>
      </p:sp>
      <p:sp>
        <p:nvSpPr>
          <p:cNvPr id="276" name="Google Shape;276;p3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800" u="none" cap="none" strike="noStrike">
                <a:solidFill>
                  <a:schemeClr val="lt1"/>
                </a:solidFill>
                <a:latin typeface="Tahoma"/>
                <a:ea typeface="Tahoma"/>
                <a:cs typeface="Tahoma"/>
                <a:sym typeface="Tahoma"/>
              </a:rPr>
              <a:t>copyright cmassengale</a:t>
            </a:r>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animEffect filter="fade" transition="in">
                                      <p:cBhvr>
                                        <p:cTn dur="500"/>
                                        <p:tgtEl>
                                          <p:spTgt spid="2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animEffect filter="fade" transition="in">
                                      <p:cBhvr>
                                        <p:cTn dur="500"/>
                                        <p:tgtEl>
                                          <p:spTgt spid="2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animEffect filter="fade" transition="in">
                                      <p:cBhvr>
                                        <p:cTn dur="500"/>
                                        <p:tgtEl>
                                          <p:spTgt spid="2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animEffect filter="fade" transition="in">
                                      <p:cBhvr>
                                        <p:cTn dur="500"/>
                                        <p:tgtEl>
                                          <p:spTgt spid="2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4" st="4"/>
                                            </p:txEl>
                                          </p:spTgt>
                                        </p:tgtEl>
                                        <p:attrNameLst>
                                          <p:attrName>style.visibility</p:attrName>
                                        </p:attrNameLst>
                                      </p:cBhvr>
                                      <p:to>
                                        <p:strVal val="visible"/>
                                      </p:to>
                                    </p:set>
                                    <p:animEffect filter="fade" transition="in">
                                      <p:cBhvr>
                                        <p:cTn dur="500"/>
                                        <p:tgtEl>
                                          <p:spTgt spid="2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5" st="5"/>
                                            </p:txEl>
                                          </p:spTgt>
                                        </p:tgtEl>
                                        <p:attrNameLst>
                                          <p:attrName>style.visibility</p:attrName>
                                        </p:attrNameLst>
                                      </p:cBhvr>
                                      <p:to>
                                        <p:strVal val="visible"/>
                                      </p:to>
                                    </p:set>
                                    <p:animEffect filter="fade" transition="in">
                                      <p:cBhvr>
                                        <p:cTn dur="500"/>
                                        <p:tgtEl>
                                          <p:spTgt spid="2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6" st="6"/>
                                            </p:txEl>
                                          </p:spTgt>
                                        </p:tgtEl>
                                        <p:attrNameLst>
                                          <p:attrName>style.visibility</p:attrName>
                                        </p:attrNameLst>
                                      </p:cBhvr>
                                      <p:to>
                                        <p:strVal val="visible"/>
                                      </p:to>
                                    </p:set>
                                    <p:animEffect filter="fade" transition="in">
                                      <p:cBhvr>
                                        <p:cTn dur="500"/>
                                        <p:tgtEl>
                                          <p:spTgt spid="2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7" st="7"/>
                                            </p:txEl>
                                          </p:spTgt>
                                        </p:tgtEl>
                                        <p:attrNameLst>
                                          <p:attrName>style.visibility</p:attrName>
                                        </p:attrNameLst>
                                      </p:cBhvr>
                                      <p:to>
                                        <p:strVal val="visible"/>
                                      </p:to>
                                    </p:set>
                                    <p:animEffect filter="fade" transition="in">
                                      <p:cBhvr>
                                        <p:cTn dur="500"/>
                                        <p:tgtEl>
                                          <p:spTgt spid="27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8" st="8"/>
                                            </p:txEl>
                                          </p:spTgt>
                                        </p:tgtEl>
                                        <p:attrNameLst>
                                          <p:attrName>style.visibility</p:attrName>
                                        </p:attrNameLst>
                                      </p:cBhvr>
                                      <p:to>
                                        <p:strVal val="visible"/>
                                      </p:to>
                                    </p:set>
                                    <p:animEffect filter="fade" transition="in">
                                      <p:cBhvr>
                                        <p:cTn dur="500"/>
                                        <p:tgtEl>
                                          <p:spTgt spid="27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9" st="9"/>
                                            </p:txEl>
                                          </p:spTgt>
                                        </p:tgtEl>
                                        <p:attrNameLst>
                                          <p:attrName>style.visibility</p:attrName>
                                        </p:attrNameLst>
                                      </p:cBhvr>
                                      <p:to>
                                        <p:strVal val="visible"/>
                                      </p:to>
                                    </p:set>
                                    <p:animEffect filter="fade" transition="in">
                                      <p:cBhvr>
                                        <p:cTn dur="500"/>
                                        <p:tgtEl>
                                          <p:spTgt spid="27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0" st="10"/>
                                            </p:txEl>
                                          </p:spTgt>
                                        </p:tgtEl>
                                        <p:attrNameLst>
                                          <p:attrName>style.visibility</p:attrName>
                                        </p:attrNameLst>
                                      </p:cBhvr>
                                      <p:to>
                                        <p:strVal val="visible"/>
                                      </p:to>
                                    </p:set>
                                    <p:animEffect filter="fade" transition="in">
                                      <p:cBhvr>
                                        <p:cTn dur="500"/>
                                        <p:tgtEl>
                                          <p:spTgt spid="27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1" st="11"/>
                                            </p:txEl>
                                          </p:spTgt>
                                        </p:tgtEl>
                                        <p:attrNameLst>
                                          <p:attrName>style.visibility</p:attrName>
                                        </p:attrNameLst>
                                      </p:cBhvr>
                                      <p:to>
                                        <p:strVal val="visible"/>
                                      </p:to>
                                    </p:set>
                                    <p:animEffect filter="fade" transition="in">
                                      <p:cBhvr>
                                        <p:cTn dur="500"/>
                                        <p:tgtEl>
                                          <p:spTgt spid="27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2" st="12"/>
                                            </p:txEl>
                                          </p:spTgt>
                                        </p:tgtEl>
                                        <p:attrNameLst>
                                          <p:attrName>style.visibility</p:attrName>
                                        </p:attrNameLst>
                                      </p:cBhvr>
                                      <p:to>
                                        <p:strVal val="visible"/>
                                      </p:to>
                                    </p:set>
                                    <p:animEffect filter="fade" transition="in">
                                      <p:cBhvr>
                                        <p:cTn dur="500"/>
                                        <p:tgtEl>
                                          <p:spTgt spid="27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3" st="13"/>
                                            </p:txEl>
                                          </p:spTgt>
                                        </p:tgtEl>
                                        <p:attrNameLst>
                                          <p:attrName>style.visibility</p:attrName>
                                        </p:attrNameLst>
                                      </p:cBhvr>
                                      <p:to>
                                        <p:strVal val="visible"/>
                                      </p:to>
                                    </p:set>
                                    <p:animEffect filter="fade" transition="in">
                                      <p:cBhvr>
                                        <p:cTn dur="500"/>
                                        <p:tgtEl>
                                          <p:spTgt spid="27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4" st="14"/>
                                            </p:txEl>
                                          </p:spTgt>
                                        </p:tgtEl>
                                        <p:attrNameLst>
                                          <p:attrName>style.visibility</p:attrName>
                                        </p:attrNameLst>
                                      </p:cBhvr>
                                      <p:to>
                                        <p:strVal val="visible"/>
                                      </p:to>
                                    </p:set>
                                    <p:animEffect filter="fade" transition="in">
                                      <p:cBhvr>
                                        <p:cTn dur="500"/>
                                        <p:tgtEl>
                                          <p:spTgt spid="27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5" st="15"/>
                                            </p:txEl>
                                          </p:spTgt>
                                        </p:tgtEl>
                                        <p:attrNameLst>
                                          <p:attrName>style.visibility</p:attrName>
                                        </p:attrNameLst>
                                      </p:cBhvr>
                                      <p:to>
                                        <p:strVal val="visible"/>
                                      </p:to>
                                    </p:set>
                                    <p:animEffect filter="fade" transition="in">
                                      <p:cBhvr>
                                        <p:cTn dur="500"/>
                                        <p:tgtEl>
                                          <p:spTgt spid="275">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6" st="16"/>
                                            </p:txEl>
                                          </p:spTgt>
                                        </p:tgtEl>
                                        <p:attrNameLst>
                                          <p:attrName>style.visibility</p:attrName>
                                        </p:attrNameLst>
                                      </p:cBhvr>
                                      <p:to>
                                        <p:strVal val="visible"/>
                                      </p:to>
                                    </p:set>
                                    <p:animEffect filter="fade" transition="in">
                                      <p:cBhvr>
                                        <p:cTn dur="500"/>
                                        <p:tgtEl>
                                          <p:spTgt spid="275">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7" st="17"/>
                                            </p:txEl>
                                          </p:spTgt>
                                        </p:tgtEl>
                                        <p:attrNameLst>
                                          <p:attrName>style.visibility</p:attrName>
                                        </p:attrNameLst>
                                      </p:cBhvr>
                                      <p:to>
                                        <p:strVal val="visible"/>
                                      </p:to>
                                    </p:set>
                                    <p:animEffect filter="fade" transition="in">
                                      <p:cBhvr>
                                        <p:cTn dur="500"/>
                                        <p:tgtEl>
                                          <p:spTgt spid="275">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8" st="18"/>
                                            </p:txEl>
                                          </p:spTgt>
                                        </p:tgtEl>
                                        <p:attrNameLst>
                                          <p:attrName>style.visibility</p:attrName>
                                        </p:attrNameLst>
                                      </p:cBhvr>
                                      <p:to>
                                        <p:strVal val="visible"/>
                                      </p:to>
                                    </p:set>
                                    <p:animEffect filter="fade" transition="in">
                                      <p:cBhvr>
                                        <p:cTn dur="500"/>
                                        <p:tgtEl>
                                          <p:spTgt spid="275">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9" st="19"/>
                                            </p:txEl>
                                          </p:spTgt>
                                        </p:tgtEl>
                                        <p:attrNameLst>
                                          <p:attrName>style.visibility</p:attrName>
                                        </p:attrNameLst>
                                      </p:cBhvr>
                                      <p:to>
                                        <p:strVal val="visible"/>
                                      </p:to>
                                    </p:set>
                                    <p:animEffect filter="fade" transition="in">
                                      <p:cBhvr>
                                        <p:cTn dur="500"/>
                                        <p:tgtEl>
                                          <p:spTgt spid="275">
                                            <p:txEl>
                                              <p:pRg end="19" st="1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1"/>
          <p:cNvSpPr txBox="1"/>
          <p:nvPr>
            <p:ph idx="12" type="sldNum"/>
          </p:nvPr>
        </p:nvSpPr>
        <p:spPr>
          <a:xfrm>
            <a:off x="8556791" y="6333134"/>
            <a:ext cx="548700" cy="524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2"/>
                </a:solidFill>
                <a:latin typeface="Trebuchet MS"/>
                <a:ea typeface="Trebuchet MS"/>
                <a:cs typeface="Trebuchet MS"/>
                <a:sym typeface="Trebuchet MS"/>
              </a:rPr>
              <a:t>‹#›</a:t>
            </a:fld>
            <a:endParaRPr sz="1300">
              <a:solidFill>
                <a:schemeClr val="dk2"/>
              </a:solidFill>
              <a:latin typeface="Trebuchet MS"/>
              <a:ea typeface="Trebuchet MS"/>
              <a:cs typeface="Trebuchet MS"/>
              <a:sym typeface="Trebuchet MS"/>
            </a:endParaRPr>
          </a:p>
        </p:txBody>
      </p:sp>
      <p:pic>
        <p:nvPicPr>
          <p:cNvPr id="283" name="Google Shape;283;p31"/>
          <p:cNvPicPr preferRelativeResize="0"/>
          <p:nvPr/>
        </p:nvPicPr>
        <p:blipFill rotWithShape="1">
          <a:blip r:embed="rId3">
            <a:alphaModFix/>
          </a:blip>
          <a:srcRect b="10416" l="0" r="0" t="3576"/>
          <a:stretch/>
        </p:blipFill>
        <p:spPr>
          <a:xfrm>
            <a:off x="990600" y="838200"/>
            <a:ext cx="7239000" cy="5326063"/>
          </a:xfrm>
          <a:prstGeom prst="rect">
            <a:avLst/>
          </a:prstGeom>
          <a:noFill/>
          <a:ln>
            <a:noFill/>
          </a:ln>
        </p:spPr>
      </p:pic>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descr="View full lesson: http://ed.ted.com/lessons/the-microbial-jungles-all-over-the-place-and-you-scott-chimileski-and-roberto-kolter&#10;&#10;As we walk through our daily environments, we’re surrounded by exotic creatures that are too small to see with the naked eye. We usually imagine these microscopic organisms, or microbes, as asocial cells that float around by themselves. But, in reality, microbes gather by the millions to form vast communities. Scott Chimileski and Roberto Kolter describes how and why microbes create biofilms. &#10;&#10;Lesson by Scott Chimileski and Roberto Kolter, animation by Qa'ed Mai." id="289" name="Google Shape;289;p32" title="The microbial jungles all over the place (and you) - Scott Chimileski and Roberto Kolter">
            <a:hlinkClick r:id="rId3"/>
          </p:cNvPr>
          <p:cNvPicPr preferRelativeResize="0"/>
          <p:nvPr/>
        </p:nvPicPr>
        <p:blipFill>
          <a:blip r:embed="rId4">
            <a:alphaModFix/>
          </a:blip>
          <a:stretch>
            <a:fillRect/>
          </a:stretch>
        </p:blipFill>
        <p:spPr>
          <a:xfrm>
            <a:off x="1265800" y="678800"/>
            <a:ext cx="6612400" cy="495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descr="Hank introduces us to comparative anatomy, which studies the similarities and differences in animal anatomy to support the theory of evolution and the shared ancestry of living things.&#10;&#10;Crash Course Biology is now available on DVD! http://dft.ba/-8css&#10;&#10;Like Crash Course on Facebook: http://www.facebook.com/YouTubeCrashCourse&#10;Follow Crash Course on Twitter: http://www.twitter.com/TheCrashCourse&#10;&#10;References:&#10;Campbell Biology, 9th ed.&#10;CliffsAP Biology, 3rd ed.&#10;Thomas Henry Huxley: http://www.strangescience.net/huxley.htm&#10;Tissues: http://web.jjay.cuny.edu/~acarpi/NSC/14-anatomy.htm&#10;Divergence time estimates for the early history of animal phyla...&#10;http://www.ncbi.nlm.nih.gov/pmc/articles/PMC1689654/&#10;&#10;Table of Contents:&#10;1) Comparative Anatomy 0:00&#10;2) Locomotion 1:19&#10;3) Heterotophy 1:41&#10;4) Convergent Evolution 2:40&#10;5) Biolography 3:40&#10;6) Tissues 6:00&#10;a) Epithelial Tissue 6:11&#10;b) Connective Tissue 6:33&#10;c) Muscle Tissue 7:01&#10;d) Nerve Tissue 7:14&#10;7) Organs 7:32&#10;8) Organ Systems 7:39&#10;&#10;crashcourse, crash course, biology, comparative anatomy, evolution, ancestry, animal, kingdom, locomotion, organism, heterotroph, heterotrophy, convergent evolution, vertebrate, environment, thomas henry huxley, paleontology, agnostic, dinosaurs, charles darwin, prehistoric, fossil, tissue, epithelial tissue, connective tissue, nerve tissue, muscle tissue, organ Support CrashCourse on Subbable: http://subbable.com/crashcourse" id="295" name="Google Shape;295;p33" title="Comparative Anatomy: What Makes Us Animals - Crash Course Biology #21">
            <a:hlinkClick r:id="rId3"/>
          </p:cNvPr>
          <p:cNvPicPr preferRelativeResize="0"/>
          <p:nvPr/>
        </p:nvPicPr>
        <p:blipFill>
          <a:blip r:embed="rId4">
            <a:alphaModFix/>
          </a:blip>
          <a:stretch>
            <a:fillRect/>
          </a:stretch>
        </p:blipFill>
        <p:spPr>
          <a:xfrm>
            <a:off x="1524000" y="1893325"/>
            <a:ext cx="6096000" cy="4572000"/>
          </a:xfrm>
          <a:prstGeom prst="rect">
            <a:avLst/>
          </a:prstGeom>
          <a:noFill/>
          <a:ln>
            <a:noFill/>
          </a:ln>
        </p:spPr>
      </p:pic>
      <p:sp>
        <p:nvSpPr>
          <p:cNvPr id="296" name="Google Shape;296;p3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What Makes Us Animals?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84" name="Google Shape;84;p12"/>
          <p:cNvSpPr txBox="1"/>
          <p:nvPr>
            <p:ph idx="1" type="body"/>
          </p:nvPr>
        </p:nvSpPr>
        <p:spPr>
          <a:xfrm>
            <a:off x="532925" y="609600"/>
            <a:ext cx="8230200" cy="5638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6400"/>
              <a:buFont typeface="Ubuntu"/>
              <a:buChar char="•"/>
            </a:pPr>
            <a:r>
              <a:rPr i="0" lang="en-US" sz="3200" u="none" cap="none" strike="noStrike">
                <a:latin typeface="Ubuntu"/>
                <a:ea typeface="Ubuntu"/>
                <a:cs typeface="Ubuntu"/>
                <a:sym typeface="Ubuntu"/>
              </a:rPr>
              <a:t>Broadest, most inclusive taxon</a:t>
            </a:r>
            <a:endParaRPr i="0" sz="3200" u="none" cap="none" strike="noStrike">
              <a:latin typeface="Ubuntu"/>
              <a:ea typeface="Ubuntu"/>
              <a:cs typeface="Ubuntu"/>
              <a:sym typeface="Ubuntu"/>
            </a:endParaRPr>
          </a:p>
          <a:p>
            <a:pPr indent="-342900" lvl="0" marL="342900" marR="0" rtl="0" algn="l">
              <a:spcBef>
                <a:spcPts val="640"/>
              </a:spcBef>
              <a:spcAft>
                <a:spcPts val="0"/>
              </a:spcAft>
              <a:buClr>
                <a:srgbClr val="000000"/>
              </a:buClr>
              <a:buSzPts val="6400"/>
              <a:buFont typeface="Ubuntu"/>
              <a:buChar char="•"/>
            </a:pPr>
            <a:r>
              <a:rPr i="0" lang="en-US" sz="3200" u="none" cap="none" strike="noStrike">
                <a:latin typeface="Ubuntu"/>
                <a:ea typeface="Ubuntu"/>
                <a:cs typeface="Ubuntu"/>
                <a:sym typeface="Ubuntu"/>
              </a:rPr>
              <a:t>Three domain</a:t>
            </a:r>
            <a:r>
              <a:rPr lang="en-US" sz="3200">
                <a:latin typeface="Ubuntu"/>
                <a:ea typeface="Ubuntu"/>
                <a:cs typeface="Ubuntu"/>
                <a:sym typeface="Ubuntu"/>
              </a:rPr>
              <a:t>s</a:t>
            </a:r>
            <a:endParaRPr i="0" sz="3200" u="none" cap="none" strike="noStrike">
              <a:latin typeface="Ubuntu"/>
              <a:ea typeface="Ubuntu"/>
              <a:cs typeface="Ubuntu"/>
              <a:sym typeface="Ubuntu"/>
            </a:endParaRPr>
          </a:p>
          <a:p>
            <a:pPr indent="-342900" lvl="0" marL="342900" marR="0" rtl="0" algn="l">
              <a:spcBef>
                <a:spcPts val="640"/>
              </a:spcBef>
              <a:spcAft>
                <a:spcPts val="0"/>
              </a:spcAft>
              <a:buClr>
                <a:srgbClr val="000000"/>
              </a:buClr>
              <a:buSzPts val="6400"/>
              <a:buFont typeface="Ubuntu"/>
              <a:buChar char="•"/>
            </a:pPr>
            <a:r>
              <a:rPr i="0" lang="en-US" sz="3200" u="none" cap="none" strike="noStrike">
                <a:latin typeface="Ubuntu"/>
                <a:ea typeface="Ubuntu"/>
                <a:cs typeface="Ubuntu"/>
                <a:sym typeface="Ubuntu"/>
              </a:rPr>
              <a:t>Scientists have grouped modern organisms based on analysis of the molecule rRNA which is found in all living organisms.</a:t>
            </a:r>
            <a:endParaRPr>
              <a:latin typeface="Ubuntu"/>
              <a:ea typeface="Ubuntu"/>
              <a:cs typeface="Ubuntu"/>
              <a:sym typeface="Ubuntu"/>
            </a:endParaRPr>
          </a:p>
          <a:p>
            <a:pPr indent="-342900" lvl="0" marL="342900" marR="0" rtl="0" algn="l">
              <a:spcBef>
                <a:spcPts val="640"/>
              </a:spcBef>
              <a:spcAft>
                <a:spcPts val="0"/>
              </a:spcAft>
              <a:buClr>
                <a:srgbClr val="000000"/>
              </a:buClr>
              <a:buSzPts val="6400"/>
              <a:buFont typeface="Ubuntu"/>
              <a:buChar char="•"/>
            </a:pPr>
            <a:r>
              <a:rPr i="0" lang="en-US" sz="3200" u="none" cap="none" strike="noStrike">
                <a:latin typeface="Ubuntu"/>
                <a:ea typeface="Ubuntu"/>
                <a:cs typeface="Ubuntu"/>
                <a:sym typeface="Ubuntu"/>
              </a:rPr>
              <a:t>Where do we find rRNA?</a:t>
            </a:r>
            <a:endParaRPr>
              <a:latin typeface="Ubuntu"/>
              <a:ea typeface="Ubuntu"/>
              <a:cs typeface="Ubuntu"/>
              <a:sym typeface="Ubuntu"/>
            </a:endParaRPr>
          </a:p>
          <a:p>
            <a:pPr indent="63500" lvl="0" marL="342900" marR="0" rtl="0" algn="l">
              <a:spcBef>
                <a:spcPts val="640"/>
              </a:spcBef>
              <a:spcAft>
                <a:spcPts val="0"/>
              </a:spcAft>
              <a:buClr>
                <a:schemeClr val="dk1"/>
              </a:buClr>
              <a:buSzPts val="6400"/>
              <a:buFont typeface="Tahoma"/>
              <a:buNone/>
            </a:pPr>
            <a:r>
              <a:t/>
            </a:r>
            <a:endParaRPr b="1" i="0" sz="3200" u="none" cap="none" strike="noStrike">
              <a:solidFill>
                <a:schemeClr val="dk2"/>
              </a:solidFill>
              <a:latin typeface="Comic Sans MS"/>
              <a:ea typeface="Comic Sans MS"/>
              <a:cs typeface="Comic Sans MS"/>
              <a:sym typeface="Comic Sans MS"/>
            </a:endParaRPr>
          </a:p>
        </p:txBody>
      </p:sp>
      <p:sp>
        <p:nvSpPr>
          <p:cNvPr id="85" name="Google Shape;85;p12"/>
          <p:cNvSpPr txBox="1"/>
          <p:nvPr>
            <p:ph type="title"/>
          </p:nvPr>
        </p:nvSpPr>
        <p:spPr>
          <a:xfrm>
            <a:off x="381000" y="152400"/>
            <a:ext cx="8382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400" u="none" cap="none" strike="noStrike">
                <a:solidFill>
                  <a:srgbClr val="663300"/>
                </a:solidFill>
                <a:latin typeface="Ubuntu"/>
                <a:ea typeface="Ubuntu"/>
                <a:cs typeface="Ubuntu"/>
                <a:sym typeface="Ubuntu"/>
              </a:rPr>
              <a:t>Domains</a:t>
            </a:r>
            <a:endParaRPr>
              <a:latin typeface="Ubuntu"/>
              <a:ea typeface="Ubuntu"/>
              <a:cs typeface="Ubuntu"/>
              <a:sym typeface="Ubuntu"/>
            </a:endParaRPr>
          </a:p>
        </p:txBody>
      </p:sp>
      <p:pic>
        <p:nvPicPr>
          <p:cNvPr id="86" name="Google Shape;86;p12"/>
          <p:cNvPicPr preferRelativeResize="0"/>
          <p:nvPr/>
        </p:nvPicPr>
        <p:blipFill>
          <a:blip r:embed="rId3">
            <a:alphaModFix/>
          </a:blip>
          <a:stretch>
            <a:fillRect/>
          </a:stretch>
        </p:blipFill>
        <p:spPr>
          <a:xfrm>
            <a:off x="5767350" y="4747600"/>
            <a:ext cx="3376650" cy="211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 calcmode="lin" valueType="num">
                                      <p:cBhvr additive="base">
                                        <p:cTn dur="500"/>
                                        <p:tgtEl>
                                          <p:spTgt spid="8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 calcmode="lin" valueType="num">
                                      <p:cBhvr additive="base">
                                        <p:cTn dur="500"/>
                                        <p:tgtEl>
                                          <p:spTgt spid="8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 calcmode="lin" valueType="num">
                                      <p:cBhvr additive="base">
                                        <p:cTn dur="500"/>
                                        <p:tgtEl>
                                          <p:spTgt spid="8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 calcmode="lin" valueType="num">
                                      <p:cBhvr additive="base">
                                        <p:cTn dur="500"/>
                                        <p:tgtEl>
                                          <p:spTgt spid="8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 calcmode="lin" valueType="num">
                                      <p:cBhvr additive="base">
                                        <p:cTn dur="500"/>
                                        <p:tgtEl>
                                          <p:spTgt spid="8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93" name="Google Shape;93;p13"/>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663300"/>
                </a:solidFill>
                <a:latin typeface="Ubuntu"/>
                <a:ea typeface="Ubuntu"/>
                <a:cs typeface="Ubuntu"/>
                <a:sym typeface="Ubuntu"/>
              </a:rPr>
              <a:t>Domain -</a:t>
            </a:r>
            <a:r>
              <a:rPr b="1" i="0" lang="en-US" sz="4400" u="none" cap="none" strike="noStrike">
                <a:solidFill>
                  <a:srgbClr val="663300"/>
                </a:solidFill>
                <a:latin typeface="Ubuntu"/>
                <a:ea typeface="Ubuntu"/>
                <a:cs typeface="Ubuntu"/>
                <a:sym typeface="Ubuntu"/>
              </a:rPr>
              <a:t>A</a:t>
            </a:r>
            <a:r>
              <a:rPr lang="en-US" sz="4400">
                <a:solidFill>
                  <a:srgbClr val="663300"/>
                </a:solidFill>
                <a:latin typeface="Ubuntu"/>
                <a:ea typeface="Ubuntu"/>
                <a:cs typeface="Ubuntu"/>
                <a:sym typeface="Ubuntu"/>
              </a:rPr>
              <a:t>RCHAEA</a:t>
            </a:r>
            <a:endParaRPr b="1" i="0" sz="4400" u="none" cap="none" strike="noStrike">
              <a:solidFill>
                <a:srgbClr val="663300"/>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Archaea</a:t>
            </a:r>
            <a:endParaRPr sz="4400">
              <a:solidFill>
                <a:srgbClr val="663300"/>
              </a:solidFill>
              <a:latin typeface="Ubuntu"/>
              <a:ea typeface="Ubuntu"/>
              <a:cs typeface="Ubuntu"/>
              <a:sym typeface="Ubuntu"/>
            </a:endParaRPr>
          </a:p>
        </p:txBody>
      </p:sp>
      <p:sp>
        <p:nvSpPr>
          <p:cNvPr id="94" name="Google Shape;94;p13"/>
          <p:cNvSpPr txBox="1"/>
          <p:nvPr>
            <p:ph idx="1" type="body"/>
          </p:nvPr>
        </p:nvSpPr>
        <p:spPr>
          <a:xfrm>
            <a:off x="76375" y="1143000"/>
            <a:ext cx="8965800" cy="5105400"/>
          </a:xfrm>
          <a:prstGeom prst="rect">
            <a:avLst/>
          </a:prstGeom>
          <a:noFill/>
          <a:ln>
            <a:noFill/>
          </a:ln>
        </p:spPr>
        <p:txBody>
          <a:bodyPr anchorCtr="0" anchor="t" bIns="45700" lIns="91425" spcFirstLastPara="1" rIns="91425" wrap="square" tIns="45700">
            <a:noAutofit/>
          </a:bodyPr>
          <a:lstStyle/>
          <a:p>
            <a:pPr indent="-419100" lvl="0" marL="457200" marR="0" rtl="0" algn="l">
              <a:spcBef>
                <a:spcPts val="0"/>
              </a:spcBef>
              <a:spcAft>
                <a:spcPts val="0"/>
              </a:spcAft>
              <a:buSzPts val="3000"/>
              <a:buFont typeface="Ubuntu"/>
              <a:buChar char="•"/>
            </a:pPr>
            <a:r>
              <a:rPr i="0" lang="en-US" sz="3200" u="none" cap="none" strike="noStrike">
                <a:latin typeface="Ubuntu"/>
                <a:ea typeface="Ubuntu"/>
                <a:cs typeface="Ubuntu"/>
                <a:sym typeface="Ubuntu"/>
              </a:rPr>
              <a:t>Probably </a:t>
            </a:r>
            <a:r>
              <a:rPr lang="en-US" sz="3200">
                <a:latin typeface="Ubuntu"/>
                <a:ea typeface="Ubuntu"/>
                <a:cs typeface="Ubuntu"/>
                <a:sym typeface="Ubuntu"/>
              </a:rPr>
              <a:t>similar to the first cells</a:t>
            </a:r>
            <a:endParaRPr>
              <a:latin typeface="Ubuntu"/>
              <a:ea typeface="Ubuntu"/>
              <a:cs typeface="Ubuntu"/>
              <a:sym typeface="Ubuntu"/>
            </a:endParaRPr>
          </a:p>
          <a:p>
            <a:pPr indent="-419100" lvl="0" marL="457200" marR="0" rtl="0" algn="l">
              <a:spcBef>
                <a:spcPts val="0"/>
              </a:spcBef>
              <a:spcAft>
                <a:spcPts val="0"/>
              </a:spcAft>
              <a:buSzPts val="3000"/>
              <a:buFont typeface="Ubuntu"/>
              <a:buChar char="•"/>
            </a:pPr>
            <a:r>
              <a:rPr lang="en-US" sz="3200">
                <a:latin typeface="Ubuntu"/>
                <a:ea typeface="Ubuntu"/>
                <a:cs typeface="Ubuntu"/>
                <a:sym typeface="Ubuntu"/>
              </a:rPr>
              <a:t>Number of cells - u</a:t>
            </a:r>
            <a:r>
              <a:rPr i="0" lang="en-US" sz="3200" u="none" cap="none" strike="noStrike">
                <a:latin typeface="Ubuntu"/>
                <a:ea typeface="Ubuntu"/>
                <a:cs typeface="Ubuntu"/>
                <a:sym typeface="Ubuntu"/>
              </a:rPr>
              <a:t>nicellular </a:t>
            </a:r>
            <a:endParaRPr i="0" sz="3200" u="none" cap="none" strike="noStrike">
              <a:latin typeface="Ubuntu"/>
              <a:ea typeface="Ubuntu"/>
              <a:cs typeface="Ubuntu"/>
              <a:sym typeface="Ubuntu"/>
            </a:endParaRPr>
          </a:p>
          <a:p>
            <a:pPr indent="-419100" lvl="0" marL="457200" marR="0" rtl="0" algn="l">
              <a:spcBef>
                <a:spcPts val="0"/>
              </a:spcBef>
              <a:spcAft>
                <a:spcPts val="0"/>
              </a:spcAft>
              <a:buSzPts val="3000"/>
              <a:buFont typeface="Ubuntu"/>
              <a:buChar char="•"/>
            </a:pPr>
            <a:r>
              <a:rPr lang="en-US" sz="3200">
                <a:latin typeface="Ubuntu"/>
                <a:ea typeface="Ubuntu"/>
                <a:cs typeface="Ubuntu"/>
                <a:sym typeface="Ubuntu"/>
              </a:rPr>
              <a:t>Type of cell - </a:t>
            </a:r>
            <a:r>
              <a:rPr i="0" lang="en-US" sz="3200" u="none" cap="none" strike="noStrike">
                <a:latin typeface="Ubuntu"/>
                <a:ea typeface="Ubuntu"/>
                <a:cs typeface="Ubuntu"/>
                <a:sym typeface="Ubuntu"/>
              </a:rPr>
              <a:t>prokaryote</a:t>
            </a:r>
            <a:endParaRPr>
              <a:latin typeface="Ubuntu"/>
              <a:ea typeface="Ubuntu"/>
              <a:cs typeface="Ubuntu"/>
              <a:sym typeface="Ubuntu"/>
            </a:endParaRPr>
          </a:p>
          <a:p>
            <a:pPr indent="-419100" lvl="0" marL="457200" marR="0" rtl="0" algn="l">
              <a:spcBef>
                <a:spcPts val="0"/>
              </a:spcBef>
              <a:spcAft>
                <a:spcPts val="0"/>
              </a:spcAft>
              <a:buSzPts val="3000"/>
              <a:buFont typeface="Ubuntu"/>
              <a:buChar char="•"/>
            </a:pPr>
            <a:r>
              <a:rPr lang="en-US" sz="3200">
                <a:latin typeface="Ubuntu"/>
                <a:ea typeface="Ubuntu"/>
                <a:cs typeface="Ubuntu"/>
                <a:sym typeface="Ubuntu"/>
              </a:rPr>
              <a:t>Cell structures - h</a:t>
            </a:r>
            <a:r>
              <a:rPr i="0" lang="en-US" sz="3200" u="none" cap="none" strike="noStrike">
                <a:latin typeface="Ubuntu"/>
                <a:ea typeface="Ubuntu"/>
                <a:cs typeface="Ubuntu"/>
                <a:sym typeface="Ubuntu"/>
              </a:rPr>
              <a:t>ave cell walls </a:t>
            </a:r>
            <a:r>
              <a:rPr i="0" lang="en-US" sz="3200" u="sng" cap="none" strike="noStrike">
                <a:latin typeface="Ubuntu"/>
                <a:ea typeface="Ubuntu"/>
                <a:cs typeface="Ubuntu"/>
                <a:sym typeface="Ubuntu"/>
              </a:rPr>
              <a:t>without peptidoglycan</a:t>
            </a:r>
            <a:endParaRPr i="0" sz="3200" u="sng" cap="none" strike="noStrike">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Mode of Nutrition - Autotrophs - Chemosynthetic</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Type of reproduction - Asexual Reproduction</a:t>
            </a:r>
            <a:endParaRPr sz="3200">
              <a:latin typeface="Ubuntu"/>
              <a:ea typeface="Ubuntu"/>
              <a:cs typeface="Ubuntu"/>
              <a:sym typeface="Ubuntu"/>
            </a:endParaRPr>
          </a:p>
        </p:txBody>
      </p:sp>
      <p:pic>
        <p:nvPicPr>
          <p:cNvPr id="95" name="Google Shape;95;p13"/>
          <p:cNvPicPr preferRelativeResize="0"/>
          <p:nvPr/>
        </p:nvPicPr>
        <p:blipFill>
          <a:blip r:embed="rId3">
            <a:alphaModFix/>
          </a:blip>
          <a:stretch>
            <a:fillRect/>
          </a:stretch>
        </p:blipFill>
        <p:spPr>
          <a:xfrm>
            <a:off x="685800" y="5076543"/>
            <a:ext cx="3230500" cy="1667964"/>
          </a:xfrm>
          <a:prstGeom prst="rect">
            <a:avLst/>
          </a:prstGeom>
          <a:noFill/>
          <a:ln>
            <a:noFill/>
          </a:ln>
        </p:spPr>
      </p:pic>
      <p:pic>
        <p:nvPicPr>
          <p:cNvPr id="96" name="Google Shape;96;p13"/>
          <p:cNvPicPr preferRelativeResize="0"/>
          <p:nvPr/>
        </p:nvPicPr>
        <p:blipFill>
          <a:blip r:embed="rId4">
            <a:alphaModFix/>
          </a:blip>
          <a:stretch>
            <a:fillRect/>
          </a:stretch>
        </p:blipFill>
        <p:spPr>
          <a:xfrm>
            <a:off x="6938000" y="650650"/>
            <a:ext cx="1931900" cy="1931900"/>
          </a:xfrm>
          <a:prstGeom prst="rect">
            <a:avLst/>
          </a:prstGeom>
          <a:noFill/>
          <a:ln>
            <a:noFill/>
          </a:ln>
        </p:spPr>
      </p:pic>
      <p:pic>
        <p:nvPicPr>
          <p:cNvPr id="97" name="Google Shape;97;p13"/>
          <p:cNvPicPr preferRelativeResize="0"/>
          <p:nvPr/>
        </p:nvPicPr>
        <p:blipFill>
          <a:blip r:embed="rId5">
            <a:alphaModFix/>
          </a:blip>
          <a:stretch>
            <a:fillRect/>
          </a:stretch>
        </p:blipFill>
        <p:spPr>
          <a:xfrm>
            <a:off x="6155400" y="5115450"/>
            <a:ext cx="2193325" cy="1590150"/>
          </a:xfrm>
          <a:prstGeom prst="rect">
            <a:avLst/>
          </a:prstGeom>
          <a:noFill/>
          <a:ln>
            <a:noFill/>
          </a:ln>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104" name="Google Shape;104;p14"/>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663300"/>
                </a:solidFill>
                <a:latin typeface="Ubuntu"/>
                <a:ea typeface="Ubuntu"/>
                <a:cs typeface="Ubuntu"/>
                <a:sym typeface="Ubuntu"/>
              </a:rPr>
              <a:t>Domain - ARCHAEA</a:t>
            </a:r>
            <a:endParaRPr b="1" i="0" sz="4400" u="none" cap="none" strike="noStrike">
              <a:solidFill>
                <a:srgbClr val="663300"/>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Archaea</a:t>
            </a:r>
            <a:endParaRPr sz="4400">
              <a:solidFill>
                <a:srgbClr val="663300"/>
              </a:solidFill>
              <a:latin typeface="Ubuntu"/>
              <a:ea typeface="Ubuntu"/>
              <a:cs typeface="Ubuntu"/>
              <a:sym typeface="Ubuntu"/>
            </a:endParaRPr>
          </a:p>
        </p:txBody>
      </p:sp>
      <p:sp>
        <p:nvSpPr>
          <p:cNvPr id="105" name="Google Shape;105;p14"/>
          <p:cNvSpPr txBox="1"/>
          <p:nvPr>
            <p:ph idx="1" type="body"/>
          </p:nvPr>
        </p:nvSpPr>
        <p:spPr>
          <a:xfrm>
            <a:off x="126225" y="1143000"/>
            <a:ext cx="8835300" cy="5105400"/>
          </a:xfrm>
          <a:prstGeom prst="rect">
            <a:avLst/>
          </a:prstGeom>
          <a:noFill/>
          <a:ln>
            <a:noFill/>
          </a:ln>
        </p:spPr>
        <p:txBody>
          <a:bodyPr anchorCtr="0" anchor="t" bIns="45700" lIns="91425" spcFirstLastPara="1" rIns="91425" wrap="square" tIns="45700">
            <a:noAutofit/>
          </a:bodyPr>
          <a:lstStyle/>
          <a:p>
            <a:pPr indent="-419100" lvl="0" marL="457200" marR="0" rtl="0" algn="l">
              <a:spcBef>
                <a:spcPts val="0"/>
              </a:spcBef>
              <a:spcAft>
                <a:spcPts val="0"/>
              </a:spcAft>
              <a:buSzPts val="3000"/>
              <a:buFont typeface="Ubuntu"/>
              <a:buChar char="•"/>
            </a:pPr>
            <a:r>
              <a:rPr i="0" lang="en-US" sz="3200" u="none" cap="none" strike="noStrike">
                <a:latin typeface="Ubuntu"/>
                <a:ea typeface="Ubuntu"/>
                <a:cs typeface="Ubuntu"/>
                <a:sym typeface="Ubuntu"/>
              </a:rPr>
              <a:t>Live in HARSH environments</a:t>
            </a:r>
            <a:endParaRPr>
              <a:latin typeface="Ubuntu"/>
              <a:ea typeface="Ubuntu"/>
              <a:cs typeface="Ubuntu"/>
              <a:sym typeface="Ubuntu"/>
            </a:endParaRPr>
          </a:p>
          <a:p>
            <a:pPr indent="0" lvl="0" marL="457200" marR="0" rtl="0" algn="l">
              <a:spcBef>
                <a:spcPts val="0"/>
              </a:spcBef>
              <a:spcAft>
                <a:spcPts val="0"/>
              </a:spcAft>
              <a:buNone/>
            </a:pPr>
            <a:r>
              <a:rPr i="0" lang="en-US" sz="3200" u="none" cap="none" strike="noStrike">
                <a:latin typeface="Ubuntu"/>
                <a:ea typeface="Ubuntu"/>
                <a:cs typeface="Ubuntu"/>
                <a:sym typeface="Ubuntu"/>
              </a:rPr>
              <a:t>Found in:</a:t>
            </a:r>
            <a:endParaRPr>
              <a:latin typeface="Ubuntu"/>
              <a:ea typeface="Ubuntu"/>
              <a:cs typeface="Ubuntu"/>
              <a:sym typeface="Ubuntu"/>
            </a:endParaRPr>
          </a:p>
          <a:p>
            <a:pPr indent="-406400" lvl="0" marL="1371600" marR="0" rtl="0" algn="l">
              <a:spcBef>
                <a:spcPts val="0"/>
              </a:spcBef>
              <a:spcAft>
                <a:spcPts val="0"/>
              </a:spcAft>
              <a:buSzPts val="2800"/>
              <a:buFont typeface="Ubuntu"/>
              <a:buChar char="•"/>
            </a:pPr>
            <a:r>
              <a:rPr i="0" lang="en-US" sz="2800" u="none" cap="none" strike="noStrike">
                <a:latin typeface="Ubuntu"/>
                <a:ea typeface="Ubuntu"/>
                <a:cs typeface="Ubuntu"/>
                <a:sym typeface="Ubuntu"/>
              </a:rPr>
              <a:t>Sewage Treatment Plants</a:t>
            </a:r>
            <a:endParaRPr>
              <a:latin typeface="Ubuntu"/>
              <a:ea typeface="Ubuntu"/>
              <a:cs typeface="Ubuntu"/>
              <a:sym typeface="Ubuntu"/>
            </a:endParaRPr>
          </a:p>
          <a:p>
            <a:pPr indent="-406400" lvl="0" marL="1371600" marR="0" rtl="0" algn="l">
              <a:spcBef>
                <a:spcPts val="0"/>
              </a:spcBef>
              <a:spcAft>
                <a:spcPts val="0"/>
              </a:spcAft>
              <a:buSzPts val="2800"/>
              <a:buFont typeface="Ubuntu"/>
              <a:buChar char="•"/>
            </a:pPr>
            <a:r>
              <a:rPr i="0" lang="en-US" sz="2800" u="none" cap="none" strike="noStrike">
                <a:latin typeface="Ubuntu"/>
                <a:ea typeface="Ubuntu"/>
                <a:cs typeface="Ubuntu"/>
                <a:sym typeface="Ubuntu"/>
              </a:rPr>
              <a:t>Thermal or Volcanic Vents</a:t>
            </a:r>
            <a:endParaRPr>
              <a:latin typeface="Ubuntu"/>
              <a:ea typeface="Ubuntu"/>
              <a:cs typeface="Ubuntu"/>
              <a:sym typeface="Ubuntu"/>
            </a:endParaRPr>
          </a:p>
          <a:p>
            <a:pPr indent="-406400" lvl="0" marL="1371600" marR="0" rtl="0" algn="l">
              <a:spcBef>
                <a:spcPts val="0"/>
              </a:spcBef>
              <a:spcAft>
                <a:spcPts val="0"/>
              </a:spcAft>
              <a:buSzPts val="2800"/>
              <a:buFont typeface="Ubuntu"/>
              <a:buChar char="•"/>
            </a:pPr>
            <a:r>
              <a:rPr i="0" lang="en-US" sz="2800" u="none" cap="none" strike="noStrike">
                <a:latin typeface="Ubuntu"/>
                <a:ea typeface="Ubuntu"/>
                <a:cs typeface="Ubuntu"/>
                <a:sym typeface="Ubuntu"/>
              </a:rPr>
              <a:t>Hot Springs or Geysers </a:t>
            </a:r>
            <a:br>
              <a:rPr i="0" lang="en-US" sz="2800" u="none" cap="none" strike="noStrike">
                <a:latin typeface="Ubuntu"/>
                <a:ea typeface="Ubuntu"/>
                <a:cs typeface="Ubuntu"/>
                <a:sym typeface="Ubuntu"/>
              </a:rPr>
            </a:br>
            <a:r>
              <a:rPr i="0" lang="en-US" sz="2800" u="none" cap="none" strike="noStrike">
                <a:latin typeface="Ubuntu"/>
                <a:ea typeface="Ubuntu"/>
                <a:cs typeface="Ubuntu"/>
                <a:sym typeface="Ubuntu"/>
              </a:rPr>
              <a:t>that are acidic</a:t>
            </a:r>
            <a:endParaRPr>
              <a:latin typeface="Ubuntu"/>
              <a:ea typeface="Ubuntu"/>
              <a:cs typeface="Ubuntu"/>
              <a:sym typeface="Ubuntu"/>
            </a:endParaRPr>
          </a:p>
        </p:txBody>
      </p:sp>
      <p:pic>
        <p:nvPicPr>
          <p:cNvPr id="106" name="Google Shape;106;p14"/>
          <p:cNvPicPr preferRelativeResize="0"/>
          <p:nvPr/>
        </p:nvPicPr>
        <p:blipFill>
          <a:blip r:embed="rId3">
            <a:alphaModFix/>
          </a:blip>
          <a:stretch>
            <a:fillRect/>
          </a:stretch>
        </p:blipFill>
        <p:spPr>
          <a:xfrm>
            <a:off x="991523" y="3863325"/>
            <a:ext cx="4492051" cy="2994675"/>
          </a:xfrm>
          <a:prstGeom prst="rect">
            <a:avLst/>
          </a:prstGeom>
          <a:noFill/>
          <a:ln>
            <a:noFill/>
          </a:ln>
        </p:spPr>
      </p:pic>
      <p:pic>
        <p:nvPicPr>
          <p:cNvPr id="107" name="Google Shape;107;p14"/>
          <p:cNvPicPr preferRelativeResize="0"/>
          <p:nvPr/>
        </p:nvPicPr>
        <p:blipFill>
          <a:blip r:embed="rId4">
            <a:alphaModFix/>
          </a:blip>
          <a:stretch>
            <a:fillRect/>
          </a:stretch>
        </p:blipFill>
        <p:spPr>
          <a:xfrm>
            <a:off x="6274500" y="1767100"/>
            <a:ext cx="2869500" cy="4361625"/>
          </a:xfrm>
          <a:prstGeom prst="rect">
            <a:avLst/>
          </a:prstGeom>
          <a:noFill/>
          <a:ln>
            <a:noFill/>
          </a:ln>
        </p:spPr>
      </p:pic>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114" name="Google Shape;114;p15"/>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latin typeface="Ubuntu"/>
                <a:ea typeface="Ubuntu"/>
                <a:cs typeface="Ubuntu"/>
                <a:sym typeface="Ubuntu"/>
              </a:rPr>
              <a:t>Domain - </a:t>
            </a:r>
            <a:r>
              <a:rPr b="1" i="0" lang="en-US" sz="4400" u="none" cap="none" strike="noStrike">
                <a:solidFill>
                  <a:schemeClr val="dk1"/>
                </a:solidFill>
                <a:latin typeface="Ubuntu"/>
                <a:ea typeface="Ubuntu"/>
                <a:cs typeface="Ubuntu"/>
                <a:sym typeface="Ubuntu"/>
              </a:rPr>
              <a:t>BACTERIA</a:t>
            </a:r>
            <a:endParaRPr b="1" i="0" sz="4400" u="none" cap="none" strike="noStrike">
              <a:solidFill>
                <a:schemeClr val="dk1"/>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Bacteria</a:t>
            </a:r>
            <a:endParaRPr sz="4400">
              <a:latin typeface="Ubuntu"/>
              <a:ea typeface="Ubuntu"/>
              <a:cs typeface="Ubuntu"/>
              <a:sym typeface="Ubuntu"/>
            </a:endParaRPr>
          </a:p>
        </p:txBody>
      </p:sp>
      <p:sp>
        <p:nvSpPr>
          <p:cNvPr id="115" name="Google Shape;115;p15"/>
          <p:cNvSpPr txBox="1"/>
          <p:nvPr>
            <p:ph idx="1" type="body"/>
          </p:nvPr>
        </p:nvSpPr>
        <p:spPr>
          <a:xfrm>
            <a:off x="106925" y="1143000"/>
            <a:ext cx="9037200" cy="5181600"/>
          </a:xfrm>
          <a:prstGeom prst="rect">
            <a:avLst/>
          </a:prstGeom>
          <a:noFill/>
          <a:ln>
            <a:noFill/>
          </a:ln>
        </p:spPr>
        <p:txBody>
          <a:bodyPr anchorCtr="0" anchor="t" bIns="45700" lIns="91425" spcFirstLastPara="1" rIns="91425" wrap="square" tIns="45700">
            <a:noAutofit/>
          </a:bodyPr>
          <a:lstStyle/>
          <a:p>
            <a:pPr indent="-431800" lvl="0" marL="457200" marR="0" rtl="0" algn="l">
              <a:spcBef>
                <a:spcPts val="0"/>
              </a:spcBef>
              <a:spcAft>
                <a:spcPts val="0"/>
              </a:spcAft>
              <a:buClr>
                <a:srgbClr val="384452"/>
              </a:buClr>
              <a:buSzPts val="3200"/>
              <a:buFont typeface="Ubuntu"/>
              <a:buChar char="•"/>
            </a:pPr>
            <a:r>
              <a:rPr lang="en-US" sz="3200">
                <a:solidFill>
                  <a:srgbClr val="384452"/>
                </a:solidFill>
                <a:latin typeface="Ubuntu"/>
                <a:ea typeface="Ubuntu"/>
                <a:cs typeface="Ubuntu"/>
                <a:sym typeface="Ubuntu"/>
              </a:rPr>
              <a:t>Number of cells - u</a:t>
            </a:r>
            <a:r>
              <a:rPr i="0" lang="en-US" sz="3200" u="none" cap="none" strike="noStrike">
                <a:solidFill>
                  <a:srgbClr val="384452"/>
                </a:solidFill>
                <a:latin typeface="Ubuntu"/>
                <a:ea typeface="Ubuntu"/>
                <a:cs typeface="Ubuntu"/>
                <a:sym typeface="Ubuntu"/>
              </a:rPr>
              <a:t>nicellular</a:t>
            </a:r>
            <a:endParaRPr i="0" sz="3200" u="none" cap="none" strike="noStrike">
              <a:solidFill>
                <a:srgbClr val="384452"/>
              </a:solidFill>
              <a:latin typeface="Ubuntu"/>
              <a:ea typeface="Ubuntu"/>
              <a:cs typeface="Ubuntu"/>
              <a:sym typeface="Ubuntu"/>
            </a:endParaRPr>
          </a:p>
          <a:p>
            <a:pPr indent="-431800" lvl="0" marL="457200" marR="0" rtl="0" algn="l">
              <a:spcBef>
                <a:spcPts val="0"/>
              </a:spcBef>
              <a:spcAft>
                <a:spcPts val="0"/>
              </a:spcAft>
              <a:buClr>
                <a:srgbClr val="384452"/>
              </a:buClr>
              <a:buSzPts val="3200"/>
              <a:buFont typeface="Ubuntu"/>
              <a:buChar char="•"/>
            </a:pPr>
            <a:r>
              <a:rPr lang="en-US" sz="3200">
                <a:solidFill>
                  <a:srgbClr val="384452"/>
                </a:solidFill>
                <a:latin typeface="Ubuntu"/>
                <a:ea typeface="Ubuntu"/>
                <a:cs typeface="Ubuntu"/>
                <a:sym typeface="Ubuntu"/>
              </a:rPr>
              <a:t>Type of cell - </a:t>
            </a:r>
            <a:r>
              <a:rPr i="0" lang="en-US" sz="3200" u="none" cap="none" strike="noStrike">
                <a:solidFill>
                  <a:srgbClr val="384452"/>
                </a:solidFill>
                <a:latin typeface="Ubuntu"/>
                <a:ea typeface="Ubuntu"/>
                <a:cs typeface="Ubuntu"/>
                <a:sym typeface="Ubuntu"/>
              </a:rPr>
              <a:t> prokaryote</a:t>
            </a:r>
            <a:endParaRPr>
              <a:solidFill>
                <a:srgbClr val="384452"/>
              </a:solidFill>
              <a:latin typeface="Ubuntu"/>
              <a:ea typeface="Ubuntu"/>
              <a:cs typeface="Ubuntu"/>
              <a:sym typeface="Ubuntu"/>
            </a:endParaRPr>
          </a:p>
          <a:p>
            <a:pPr indent="-431800" lvl="0" marL="457200" marR="0" rtl="0" algn="l">
              <a:spcBef>
                <a:spcPts val="0"/>
              </a:spcBef>
              <a:spcAft>
                <a:spcPts val="0"/>
              </a:spcAft>
              <a:buClr>
                <a:srgbClr val="384452"/>
              </a:buClr>
              <a:buSzPts val="3200"/>
              <a:buFont typeface="Ubuntu"/>
              <a:buChar char="•"/>
            </a:pPr>
            <a:r>
              <a:rPr lang="en-US" sz="3200">
                <a:solidFill>
                  <a:srgbClr val="384452"/>
                </a:solidFill>
                <a:latin typeface="Ubuntu"/>
                <a:ea typeface="Ubuntu"/>
                <a:cs typeface="Ubuntu"/>
                <a:sym typeface="Ubuntu"/>
              </a:rPr>
              <a:t>Cell structures - h</a:t>
            </a:r>
            <a:r>
              <a:rPr i="0" lang="en-US" sz="3200" u="none" cap="none" strike="noStrike">
                <a:solidFill>
                  <a:srgbClr val="384452"/>
                </a:solidFill>
                <a:latin typeface="Ubuntu"/>
                <a:ea typeface="Ubuntu"/>
                <a:cs typeface="Ubuntu"/>
                <a:sym typeface="Ubuntu"/>
              </a:rPr>
              <a:t>ave cell walls with peptidoglycan.</a:t>
            </a:r>
            <a:endParaRPr>
              <a:solidFill>
                <a:srgbClr val="384452"/>
              </a:solidFill>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Mode of nutrition - Autotroph or Heterotroph</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Type of reproduction - </a:t>
            </a:r>
            <a:endParaRPr sz="3200">
              <a:latin typeface="Ubuntu"/>
              <a:ea typeface="Ubuntu"/>
              <a:cs typeface="Ubuntu"/>
              <a:sym typeface="Ubuntu"/>
            </a:endParaRPr>
          </a:p>
          <a:p>
            <a:pPr indent="-431800" lvl="0" marL="457200" marR="0" rtl="0" algn="l">
              <a:spcBef>
                <a:spcPts val="0"/>
              </a:spcBef>
              <a:spcAft>
                <a:spcPts val="0"/>
              </a:spcAft>
              <a:buSzPts val="3200"/>
              <a:buFont typeface="Ubuntu"/>
              <a:buChar char="•"/>
            </a:pPr>
            <a:r>
              <a:rPr lang="en-US" sz="3200">
                <a:latin typeface="Ubuntu"/>
                <a:ea typeface="Ubuntu"/>
                <a:cs typeface="Ubuntu"/>
                <a:sym typeface="Ubuntu"/>
              </a:rPr>
              <a:t>Asexual (binary fission) or sexual (conjugation)</a:t>
            </a:r>
            <a:endParaRPr sz="3200">
              <a:latin typeface="Ubuntu"/>
              <a:ea typeface="Ubuntu"/>
              <a:cs typeface="Ubuntu"/>
              <a:sym typeface="Ubuntu"/>
            </a:endParaRPr>
          </a:p>
          <a:p>
            <a:pPr indent="0" lvl="0" marL="0" marR="0" rtl="0" algn="l">
              <a:spcBef>
                <a:spcPts val="0"/>
              </a:spcBef>
              <a:spcAft>
                <a:spcPts val="0"/>
              </a:spcAft>
              <a:buNone/>
            </a:pPr>
            <a:r>
              <a:t/>
            </a:r>
            <a:endParaRPr b="1" sz="3200">
              <a:latin typeface="Comic Sans MS"/>
              <a:ea typeface="Comic Sans MS"/>
              <a:cs typeface="Comic Sans MS"/>
              <a:sym typeface="Comic Sans MS"/>
            </a:endParaRPr>
          </a:p>
          <a:p>
            <a:pPr indent="203200" lvl="0" marL="0" marR="0" rtl="0" algn="l">
              <a:spcBef>
                <a:spcPts val="640"/>
              </a:spcBef>
              <a:spcAft>
                <a:spcPts val="0"/>
              </a:spcAft>
              <a:buNone/>
            </a:pPr>
            <a:r>
              <a:t/>
            </a:r>
            <a:endParaRPr b="1" sz="3200">
              <a:latin typeface="Comic Sans MS"/>
              <a:ea typeface="Comic Sans MS"/>
              <a:cs typeface="Comic Sans MS"/>
              <a:sym typeface="Comic Sans MS"/>
            </a:endParaRPr>
          </a:p>
          <a:p>
            <a:pPr indent="63500" lvl="0" marL="342900" marR="0" rtl="0" algn="l">
              <a:spcBef>
                <a:spcPts val="640"/>
              </a:spcBef>
              <a:spcAft>
                <a:spcPts val="0"/>
              </a:spcAft>
              <a:buClr>
                <a:schemeClr val="dk1"/>
              </a:buClr>
              <a:buSzPts val="6400"/>
              <a:buFont typeface="Tahoma"/>
              <a:buNone/>
            </a:pPr>
            <a:r>
              <a:t/>
            </a:r>
            <a:endParaRPr b="1" i="0" sz="3200" u="none" cap="none" strike="noStrike">
              <a:solidFill>
                <a:schemeClr val="dk1"/>
              </a:solidFill>
              <a:latin typeface="Comic Sans MS"/>
              <a:ea typeface="Comic Sans MS"/>
              <a:cs typeface="Comic Sans MS"/>
              <a:sym typeface="Comic Sans MS"/>
            </a:endParaRPr>
          </a:p>
        </p:txBody>
      </p:sp>
      <p:pic>
        <p:nvPicPr>
          <p:cNvPr id="116" name="Google Shape;116;p15"/>
          <p:cNvPicPr preferRelativeResize="0"/>
          <p:nvPr/>
        </p:nvPicPr>
        <p:blipFill>
          <a:blip r:embed="rId3">
            <a:alphaModFix/>
          </a:blip>
          <a:stretch>
            <a:fillRect/>
          </a:stretch>
        </p:blipFill>
        <p:spPr>
          <a:xfrm>
            <a:off x="3822457" y="5063087"/>
            <a:ext cx="3970436" cy="1733825"/>
          </a:xfrm>
          <a:prstGeom prst="rect">
            <a:avLst/>
          </a:prstGeom>
          <a:noFill/>
          <a:ln>
            <a:noFill/>
          </a:ln>
        </p:spPr>
      </p:pic>
      <p:pic>
        <p:nvPicPr>
          <p:cNvPr id="117" name="Google Shape;117;p15"/>
          <p:cNvPicPr preferRelativeResize="0"/>
          <p:nvPr/>
        </p:nvPicPr>
        <p:blipFill>
          <a:blip r:embed="rId4">
            <a:alphaModFix/>
          </a:blip>
          <a:stretch>
            <a:fillRect/>
          </a:stretch>
        </p:blipFill>
        <p:spPr>
          <a:xfrm>
            <a:off x="7392600" y="694125"/>
            <a:ext cx="1475600" cy="1733825"/>
          </a:xfrm>
          <a:prstGeom prst="rect">
            <a:avLst/>
          </a:prstGeom>
          <a:noFill/>
          <a:ln>
            <a:noFill/>
          </a:ln>
        </p:spPr>
      </p:pic>
      <p:pic>
        <p:nvPicPr>
          <p:cNvPr id="118" name="Google Shape;118;p15"/>
          <p:cNvPicPr preferRelativeResize="0"/>
          <p:nvPr/>
        </p:nvPicPr>
        <p:blipFill>
          <a:blip r:embed="rId5">
            <a:alphaModFix/>
          </a:blip>
          <a:stretch>
            <a:fillRect/>
          </a:stretch>
        </p:blipFill>
        <p:spPr>
          <a:xfrm>
            <a:off x="7124908" y="2802400"/>
            <a:ext cx="1743284" cy="1253200"/>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5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500"/>
                                        <p:tgtEl>
                                          <p:spTgt spid="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500"/>
                                        <p:tgtEl>
                                          <p:spTgt spid="1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animEffect filter="fade" transition="in">
                                      <p:cBhvr>
                                        <p:cTn dur="500"/>
                                        <p:tgtEl>
                                          <p:spTgt spid="1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4" st="4"/>
                                            </p:txEl>
                                          </p:spTgt>
                                        </p:tgtEl>
                                        <p:attrNameLst>
                                          <p:attrName>style.visibility</p:attrName>
                                        </p:attrNameLst>
                                      </p:cBhvr>
                                      <p:to>
                                        <p:strVal val="visible"/>
                                      </p:to>
                                    </p:set>
                                    <p:animEffect filter="fade" transition="in">
                                      <p:cBhvr>
                                        <p:cTn dur="500"/>
                                        <p:tgtEl>
                                          <p:spTgt spid="1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5" st="5"/>
                                            </p:txEl>
                                          </p:spTgt>
                                        </p:tgtEl>
                                        <p:attrNameLst>
                                          <p:attrName>style.visibility</p:attrName>
                                        </p:attrNameLst>
                                      </p:cBhvr>
                                      <p:to>
                                        <p:strVal val="visible"/>
                                      </p:to>
                                    </p:set>
                                    <p:animEffect filter="fade" transition="in">
                                      <p:cBhvr>
                                        <p:cTn dur="500"/>
                                        <p:tgtEl>
                                          <p:spTgt spid="1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6" st="6"/>
                                            </p:txEl>
                                          </p:spTgt>
                                        </p:tgtEl>
                                        <p:attrNameLst>
                                          <p:attrName>style.visibility</p:attrName>
                                        </p:attrNameLst>
                                      </p:cBhvr>
                                      <p:to>
                                        <p:strVal val="visible"/>
                                      </p:to>
                                    </p:set>
                                    <p:animEffect filter="fade" transition="in">
                                      <p:cBhvr>
                                        <p:cTn dur="500"/>
                                        <p:tgtEl>
                                          <p:spTgt spid="1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7" st="7"/>
                                            </p:txEl>
                                          </p:spTgt>
                                        </p:tgtEl>
                                        <p:attrNameLst>
                                          <p:attrName>style.visibility</p:attrName>
                                        </p:attrNameLst>
                                      </p:cBhvr>
                                      <p:to>
                                        <p:strVal val="visible"/>
                                      </p:to>
                                    </p:set>
                                    <p:animEffect filter="fade" transition="in">
                                      <p:cBhvr>
                                        <p:cTn dur="500"/>
                                        <p:tgtEl>
                                          <p:spTgt spid="1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8" st="8"/>
                                            </p:txEl>
                                          </p:spTgt>
                                        </p:tgtEl>
                                        <p:attrNameLst>
                                          <p:attrName>style.visibility</p:attrName>
                                        </p:attrNameLst>
                                      </p:cBhvr>
                                      <p:to>
                                        <p:strVal val="visible"/>
                                      </p:to>
                                    </p:set>
                                    <p:animEffect filter="fade" transition="in">
                                      <p:cBhvr>
                                        <p:cTn dur="500"/>
                                        <p:tgtEl>
                                          <p:spTgt spid="11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16"/>
          <p:cNvPicPr preferRelativeResize="0"/>
          <p:nvPr/>
        </p:nvPicPr>
        <p:blipFill>
          <a:blip r:embed="rId3">
            <a:alphaModFix/>
          </a:blip>
          <a:stretch>
            <a:fillRect/>
          </a:stretch>
        </p:blipFill>
        <p:spPr>
          <a:xfrm>
            <a:off x="6" y="0"/>
            <a:ext cx="4855219" cy="6858000"/>
          </a:xfrm>
          <a:prstGeom prst="rect">
            <a:avLst/>
          </a:prstGeom>
          <a:noFill/>
          <a:ln>
            <a:noFill/>
          </a:ln>
        </p:spPr>
      </p:pic>
      <p:sp>
        <p:nvSpPr>
          <p:cNvPr id="125" name="Google Shape;125;p16"/>
          <p:cNvSpPr txBox="1"/>
          <p:nvPr/>
        </p:nvSpPr>
        <p:spPr>
          <a:xfrm>
            <a:off x="5006750" y="5156400"/>
            <a:ext cx="1851300" cy="12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Ubuntu"/>
                <a:ea typeface="Ubuntu"/>
                <a:cs typeface="Ubuntu"/>
                <a:sym typeface="Ubuntu"/>
              </a:rPr>
              <a:t>All the cells in your body</a:t>
            </a:r>
            <a:endParaRPr sz="2400">
              <a:latin typeface="Ubuntu"/>
              <a:ea typeface="Ubuntu"/>
              <a:cs typeface="Ubuntu"/>
              <a:sym typeface="Ubuntu"/>
            </a:endParaRPr>
          </a:p>
        </p:txBody>
      </p:sp>
      <p:sp>
        <p:nvSpPr>
          <p:cNvPr id="126" name="Google Shape;126;p16"/>
          <p:cNvSpPr txBox="1"/>
          <p:nvPr/>
        </p:nvSpPr>
        <p:spPr>
          <a:xfrm>
            <a:off x="7194600" y="5156400"/>
            <a:ext cx="1793400" cy="9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Ubuntu"/>
                <a:ea typeface="Ubuntu"/>
                <a:cs typeface="Ubuntu"/>
                <a:sym typeface="Ubuntu"/>
              </a:rPr>
              <a:t>All of the bacteria cells in your body</a:t>
            </a:r>
            <a:endParaRPr sz="2400">
              <a:latin typeface="Ubuntu"/>
              <a:ea typeface="Ubuntu"/>
              <a:cs typeface="Ubuntu"/>
              <a:sym typeface="Ubuntu"/>
            </a:endParaRPr>
          </a:p>
        </p:txBody>
      </p:sp>
      <p:grpSp>
        <p:nvGrpSpPr>
          <p:cNvPr id="127" name="Google Shape;127;p16"/>
          <p:cNvGrpSpPr/>
          <p:nvPr/>
        </p:nvGrpSpPr>
        <p:grpSpPr>
          <a:xfrm>
            <a:off x="4855225" y="757325"/>
            <a:ext cx="4288655" cy="3674425"/>
            <a:chOff x="0" y="0"/>
            <a:chExt cx="3328150" cy="2438400"/>
          </a:xfrm>
        </p:grpSpPr>
        <p:pic>
          <p:nvPicPr>
            <p:cNvPr id="128" name="Google Shape;128;p16"/>
            <p:cNvPicPr preferRelativeResize="0"/>
            <p:nvPr/>
          </p:nvPicPr>
          <p:blipFill rotWithShape="1">
            <a:blip r:embed="rId4">
              <a:alphaModFix/>
            </a:blip>
            <a:srcRect b="0" l="13580" r="11758" t="0"/>
            <a:stretch/>
          </p:blipFill>
          <p:spPr>
            <a:xfrm>
              <a:off x="0" y="0"/>
              <a:ext cx="3328150" cy="2438400"/>
            </a:xfrm>
            <a:prstGeom prst="rect">
              <a:avLst/>
            </a:prstGeom>
            <a:noFill/>
            <a:ln>
              <a:noFill/>
            </a:ln>
          </p:spPr>
        </p:pic>
        <p:sp>
          <p:nvSpPr>
            <p:cNvPr id="129" name="Google Shape;129;p16"/>
            <p:cNvSpPr/>
            <p:nvPr/>
          </p:nvSpPr>
          <p:spPr>
            <a:xfrm>
              <a:off x="62675" y="53725"/>
              <a:ext cx="913200" cy="1881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6"/>
          <p:cNvSpPr/>
          <p:nvPr/>
        </p:nvSpPr>
        <p:spPr>
          <a:xfrm>
            <a:off x="8258675" y="4235450"/>
            <a:ext cx="154200" cy="939600"/>
          </a:xfrm>
          <a:prstGeom prst="upArrow">
            <a:avLst>
              <a:gd fmla="val 50000" name="adj1"/>
              <a:gd fmla="val 100015"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5648225" y="4303700"/>
            <a:ext cx="154200" cy="939600"/>
          </a:xfrm>
          <a:prstGeom prst="upArrow">
            <a:avLst>
              <a:gd fmla="val 50000" name="adj1"/>
              <a:gd fmla="val 100015"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1" marL="457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2" marL="914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3" marL="1371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4" marL="18288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5" marL="22860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6" marL="27432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7" marL="32004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a:p>
            <a:pPr indent="0" lvl="8" marL="3657600" rtl="0" algn="l">
              <a:spcBef>
                <a:spcPts val="0"/>
              </a:spcBef>
              <a:spcAft>
                <a:spcPts val="0"/>
              </a:spcAft>
              <a:buClr>
                <a:srgbClr val="000000"/>
              </a:buClr>
              <a:buSzPts val="1400"/>
              <a:buFont typeface="Arial"/>
              <a:buNone/>
            </a:pPr>
            <a:r>
              <a:t/>
            </a:r>
            <a:endParaRPr sz="1300">
              <a:solidFill>
                <a:schemeClr val="dk2"/>
              </a:solidFill>
              <a:latin typeface="Trebuchet MS"/>
              <a:ea typeface="Trebuchet MS"/>
              <a:cs typeface="Trebuchet MS"/>
              <a:sym typeface="Trebuchet MS"/>
            </a:endParaRPr>
          </a:p>
        </p:txBody>
      </p:sp>
      <p:sp>
        <p:nvSpPr>
          <p:cNvPr id="138" name="Google Shape;138;p17"/>
          <p:cNvSpPr txBox="1"/>
          <p:nvPr>
            <p:ph type="title"/>
          </p:nvPr>
        </p:nvSpPr>
        <p:spPr>
          <a:xfrm>
            <a:off x="6858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latin typeface="Ubuntu"/>
                <a:ea typeface="Ubuntu"/>
                <a:cs typeface="Ubuntu"/>
                <a:sym typeface="Ubuntu"/>
              </a:rPr>
              <a:t>Domain - </a:t>
            </a:r>
            <a:r>
              <a:rPr b="1" i="0" lang="en-US" sz="4400" u="none" cap="none" strike="noStrike">
                <a:solidFill>
                  <a:schemeClr val="dk1"/>
                </a:solidFill>
                <a:latin typeface="Ubuntu"/>
                <a:ea typeface="Ubuntu"/>
                <a:cs typeface="Ubuntu"/>
                <a:sym typeface="Ubuntu"/>
              </a:rPr>
              <a:t>BACTERIA</a:t>
            </a:r>
            <a:endParaRPr b="1" i="0" sz="4400" u="none" cap="none" strike="noStrike">
              <a:solidFill>
                <a:schemeClr val="dk1"/>
              </a:solidFill>
              <a:latin typeface="Ubuntu"/>
              <a:ea typeface="Ubuntu"/>
              <a:cs typeface="Ubuntu"/>
              <a:sym typeface="Ubuntu"/>
            </a:endParaRPr>
          </a:p>
          <a:p>
            <a:pPr indent="0" lvl="0" marL="0" marR="0" rtl="0" algn="ctr">
              <a:spcBef>
                <a:spcPts val="0"/>
              </a:spcBef>
              <a:spcAft>
                <a:spcPts val="0"/>
              </a:spcAft>
              <a:buNone/>
            </a:pPr>
            <a:r>
              <a:rPr lang="en-US" sz="3200">
                <a:solidFill>
                  <a:schemeClr val="dk2"/>
                </a:solidFill>
                <a:latin typeface="Ubuntu"/>
                <a:ea typeface="Ubuntu"/>
                <a:cs typeface="Ubuntu"/>
                <a:sym typeface="Ubuntu"/>
              </a:rPr>
              <a:t>Kingdom - Bacteria</a:t>
            </a:r>
            <a:endParaRPr sz="4400">
              <a:latin typeface="Ubuntu"/>
              <a:ea typeface="Ubuntu"/>
              <a:cs typeface="Ubuntu"/>
              <a:sym typeface="Ubuntu"/>
            </a:endParaRPr>
          </a:p>
        </p:txBody>
      </p:sp>
      <p:sp>
        <p:nvSpPr>
          <p:cNvPr id="139" name="Google Shape;139;p17"/>
          <p:cNvSpPr txBox="1"/>
          <p:nvPr>
            <p:ph idx="1" type="body"/>
          </p:nvPr>
        </p:nvSpPr>
        <p:spPr>
          <a:xfrm>
            <a:off x="112225" y="1244900"/>
            <a:ext cx="9031800" cy="5181600"/>
          </a:xfrm>
          <a:prstGeom prst="rect">
            <a:avLst/>
          </a:prstGeom>
          <a:noFill/>
          <a:ln>
            <a:noFill/>
          </a:ln>
        </p:spPr>
        <p:txBody>
          <a:bodyPr anchorCtr="0" anchor="t" bIns="45700" lIns="91425" spcFirstLastPara="1" rIns="91425" wrap="square" tIns="45700">
            <a:noAutofit/>
          </a:bodyPr>
          <a:lstStyle/>
          <a:p>
            <a:pPr indent="-431800" lvl="0" marL="457200" marR="0" rtl="0" algn="l">
              <a:spcBef>
                <a:spcPts val="0"/>
              </a:spcBef>
              <a:spcAft>
                <a:spcPts val="0"/>
              </a:spcAft>
              <a:buClr>
                <a:schemeClr val="dk1"/>
              </a:buClr>
              <a:buSzPts val="3200"/>
              <a:buFont typeface="Ubuntu"/>
              <a:buChar char="•"/>
            </a:pPr>
            <a:r>
              <a:rPr lang="en-US" sz="3200">
                <a:latin typeface="Ubuntu"/>
                <a:ea typeface="Ubuntu"/>
                <a:cs typeface="Ubuntu"/>
                <a:sym typeface="Ubuntu"/>
              </a:rPr>
              <a:t>Found in all environments except harsh ones.</a:t>
            </a:r>
            <a:endParaRPr sz="3200">
              <a:latin typeface="Ubuntu"/>
              <a:ea typeface="Ubuntu"/>
              <a:cs typeface="Ubuntu"/>
              <a:sym typeface="Ubuntu"/>
            </a:endParaRPr>
          </a:p>
          <a:p>
            <a:pPr indent="-431800" lvl="0" marL="457200" marR="0" rtl="0" algn="l">
              <a:spcBef>
                <a:spcPts val="0"/>
              </a:spcBef>
              <a:spcAft>
                <a:spcPts val="0"/>
              </a:spcAft>
              <a:buClr>
                <a:schemeClr val="dk1"/>
              </a:buClr>
              <a:buSzPts val="3200"/>
              <a:buFont typeface="Ubuntu"/>
              <a:buChar char="•"/>
            </a:pPr>
            <a:r>
              <a:rPr i="0" lang="en-US" sz="3200" u="none" cap="none" strike="noStrike">
                <a:latin typeface="Ubuntu"/>
                <a:ea typeface="Ubuntu"/>
                <a:cs typeface="Ubuntu"/>
                <a:sym typeface="Ubuntu"/>
              </a:rPr>
              <a:t>Some may cause DISEASE</a:t>
            </a:r>
            <a:endParaRPr>
              <a:latin typeface="Ubuntu"/>
              <a:ea typeface="Ubuntu"/>
              <a:cs typeface="Ubuntu"/>
              <a:sym typeface="Ubuntu"/>
            </a:endParaRPr>
          </a:p>
          <a:p>
            <a:pPr indent="-431800" lvl="0" marL="457200" marR="0" rtl="0" algn="l">
              <a:spcBef>
                <a:spcPts val="0"/>
              </a:spcBef>
              <a:spcAft>
                <a:spcPts val="0"/>
              </a:spcAft>
              <a:buClr>
                <a:schemeClr val="dk1"/>
              </a:buClr>
              <a:buSzPts val="3200"/>
              <a:buFont typeface="Ubuntu"/>
              <a:buChar char="•"/>
            </a:pPr>
            <a:r>
              <a:rPr lang="en-US" sz="3200">
                <a:latin typeface="Ubuntu"/>
                <a:ea typeface="Ubuntu"/>
                <a:cs typeface="Ubuntu"/>
                <a:sym typeface="Ubuntu"/>
              </a:rPr>
              <a:t>Play important role in ecosystems</a:t>
            </a:r>
            <a:endParaRPr sz="3200">
              <a:latin typeface="Ubuntu"/>
              <a:ea typeface="Ubuntu"/>
              <a:cs typeface="Ubuntu"/>
              <a:sym typeface="Ubuntu"/>
            </a:endParaRPr>
          </a:p>
          <a:p>
            <a:pPr indent="-431800" lvl="1" marL="914400" marR="0" rtl="0" algn="l">
              <a:spcBef>
                <a:spcPts val="0"/>
              </a:spcBef>
              <a:spcAft>
                <a:spcPts val="0"/>
              </a:spcAft>
              <a:buSzPts val="3200"/>
              <a:buFont typeface="Ubuntu"/>
              <a:buChar char="–"/>
            </a:pPr>
            <a:r>
              <a:rPr lang="en-US" sz="3200">
                <a:latin typeface="Ubuntu"/>
                <a:ea typeface="Ubuntu"/>
                <a:cs typeface="Ubuntu"/>
                <a:sym typeface="Ubuntu"/>
              </a:rPr>
              <a:t>decomposers</a:t>
            </a:r>
            <a:endParaRPr sz="3200">
              <a:latin typeface="Ubuntu"/>
              <a:ea typeface="Ubuntu"/>
              <a:cs typeface="Ubuntu"/>
              <a:sym typeface="Ubuntu"/>
            </a:endParaRPr>
          </a:p>
          <a:p>
            <a:pPr indent="-431800" lvl="1" marL="914400" marR="0" rtl="0" algn="l">
              <a:spcBef>
                <a:spcPts val="0"/>
              </a:spcBef>
              <a:spcAft>
                <a:spcPts val="0"/>
              </a:spcAft>
              <a:buSzPts val="3200"/>
              <a:buFont typeface="Ubuntu"/>
              <a:buChar char="–"/>
            </a:pPr>
            <a:r>
              <a:rPr lang="en-US" sz="3200">
                <a:latin typeface="Ubuntu"/>
                <a:ea typeface="Ubuntu"/>
                <a:cs typeface="Ubuntu"/>
                <a:sym typeface="Ubuntu"/>
              </a:rPr>
              <a:t>nitrogen fixation</a:t>
            </a:r>
            <a:endParaRPr sz="3200">
              <a:latin typeface="Ubuntu"/>
              <a:ea typeface="Ubuntu"/>
              <a:cs typeface="Ubuntu"/>
              <a:sym typeface="Ubuntu"/>
            </a:endParaRPr>
          </a:p>
          <a:p>
            <a:pPr indent="63500" lvl="0" marL="342900" marR="0" rtl="0" algn="l">
              <a:spcBef>
                <a:spcPts val="640"/>
              </a:spcBef>
              <a:spcAft>
                <a:spcPts val="0"/>
              </a:spcAft>
              <a:buClr>
                <a:schemeClr val="dk1"/>
              </a:buClr>
              <a:buSzPts val="6400"/>
              <a:buFont typeface="Tahoma"/>
              <a:buNone/>
            </a:pPr>
            <a:r>
              <a:t/>
            </a:r>
            <a:endParaRPr b="1" i="0" sz="3200" u="none" cap="none" strike="noStrike">
              <a:solidFill>
                <a:schemeClr val="dk1"/>
              </a:solidFill>
              <a:latin typeface="Comic Sans MS"/>
              <a:ea typeface="Comic Sans MS"/>
              <a:cs typeface="Comic Sans MS"/>
              <a:sym typeface="Comic Sans MS"/>
            </a:endParaRPr>
          </a:p>
        </p:txBody>
      </p:sp>
      <p:pic>
        <p:nvPicPr>
          <p:cNvPr id="140" name="Google Shape;140;p17"/>
          <p:cNvPicPr preferRelativeResize="0"/>
          <p:nvPr/>
        </p:nvPicPr>
        <p:blipFill>
          <a:blip r:embed="rId3">
            <a:alphaModFix/>
          </a:blip>
          <a:stretch>
            <a:fillRect/>
          </a:stretch>
        </p:blipFill>
        <p:spPr>
          <a:xfrm>
            <a:off x="198550" y="3896975"/>
            <a:ext cx="4114800" cy="2743200"/>
          </a:xfrm>
          <a:prstGeom prst="rect">
            <a:avLst/>
          </a:prstGeom>
          <a:noFill/>
          <a:ln>
            <a:noFill/>
          </a:ln>
        </p:spPr>
      </p:pic>
      <p:pic>
        <p:nvPicPr>
          <p:cNvPr id="141" name="Google Shape;141;p17"/>
          <p:cNvPicPr preferRelativeResize="0"/>
          <p:nvPr/>
        </p:nvPicPr>
        <p:blipFill>
          <a:blip r:embed="rId4">
            <a:alphaModFix/>
          </a:blip>
          <a:stretch>
            <a:fillRect/>
          </a:stretch>
        </p:blipFill>
        <p:spPr>
          <a:xfrm>
            <a:off x="4583850" y="3844175"/>
            <a:ext cx="4216200" cy="2848800"/>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500"/>
                                        <p:tgtEl>
                                          <p:spTgt spid="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500"/>
                                        <p:tgtEl>
                                          <p:spTgt spid="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500"/>
                                        <p:tgtEl>
                                          <p:spTgt spid="1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animEffect filter="fade" transition="in">
                                      <p:cBhvr>
                                        <p:cTn dur="500"/>
                                        <p:tgtEl>
                                          <p:spTgt spid="1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animEffect filter="fade" transition="in">
                                      <p:cBhvr>
                                        <p:cTn dur="500"/>
                                        <p:tgtEl>
                                          <p:spTgt spid="1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animEffect filter="fade" transition="in">
                                      <p:cBhvr>
                                        <p:cTn dur="500"/>
                                        <p:tgtEl>
                                          <p:spTgt spid="13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18"/>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149" name="Google Shape;149;p18"/>
          <p:cNvPicPr preferRelativeResize="0"/>
          <p:nvPr/>
        </p:nvPicPr>
        <p:blipFill>
          <a:blip r:embed="rId3">
            <a:alphaModFix/>
          </a:blip>
          <a:stretch>
            <a:fillRect/>
          </a:stretch>
        </p:blipFill>
        <p:spPr>
          <a:xfrm>
            <a:off x="76200" y="90950"/>
            <a:ext cx="8991600" cy="6676094"/>
          </a:xfrm>
          <a:prstGeom prst="rect">
            <a:avLst/>
          </a:prstGeom>
          <a:noFill/>
          <a:ln>
            <a:noFill/>
          </a:ln>
        </p:spPr>
      </p:pic>
      <p:sp>
        <p:nvSpPr>
          <p:cNvPr id="150" name="Google Shape;150;p18"/>
          <p:cNvSpPr/>
          <p:nvPr/>
        </p:nvSpPr>
        <p:spPr>
          <a:xfrm>
            <a:off x="3253700" y="4978700"/>
            <a:ext cx="1262100" cy="6873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6661650" y="3814675"/>
            <a:ext cx="1641000" cy="10518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7426725" y="4768350"/>
            <a:ext cx="1913700" cy="15567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222525" y="4487925"/>
            <a:ext cx="1641000" cy="11430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estern">
  <a:themeElements>
    <a:clrScheme name="Custom 424">
      <a:dk1>
        <a:srgbClr val="B0271C"/>
      </a:dk1>
      <a:lt1>
        <a:srgbClr val="FFE8BB"/>
      </a:lt1>
      <a:dk2>
        <a:srgbClr val="374252"/>
      </a:dk2>
      <a:lt2>
        <a:srgbClr val="A5BDC0"/>
      </a:lt2>
      <a:accent1>
        <a:srgbClr val="C0974D"/>
      </a:accent1>
      <a:accent2>
        <a:srgbClr val="E49C5F"/>
      </a:accent2>
      <a:accent3>
        <a:srgbClr val="5D7372"/>
      </a:accent3>
      <a:accent4>
        <a:srgbClr val="B92C00"/>
      </a:accent4>
      <a:accent5>
        <a:srgbClr val="804000"/>
      </a:accent5>
      <a:accent6>
        <a:srgbClr val="A49D80"/>
      </a:accent6>
      <a:hlink>
        <a:srgbClr val="B0271C"/>
      </a:hlink>
      <a:folHlink>
        <a:srgbClr val="5B5F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